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4096" r:id="rId1"/>
  </p:sldMasterIdLst>
  <p:notesMasterIdLst>
    <p:notesMasterId r:id="rId10"/>
  </p:notesMasterIdLst>
  <p:handoutMasterIdLst>
    <p:handoutMasterId r:id="rId11"/>
  </p:handoutMasterIdLst>
  <p:sldIdLst>
    <p:sldId id="485" r:id="rId2"/>
    <p:sldId id="486" r:id="rId3"/>
    <p:sldId id="483" r:id="rId4"/>
    <p:sldId id="487" r:id="rId5"/>
    <p:sldId id="481" r:id="rId6"/>
    <p:sldId id="480" r:id="rId7"/>
    <p:sldId id="484" r:id="rId8"/>
    <p:sldId id="287" r:id="rId9"/>
  </p:sldIdLst>
  <p:sldSz cx="9144000" cy="6858000" type="screen4x3"/>
  <p:notesSz cx="6797675" cy="9928225"/>
  <p:defaultTextStyle>
    <a:defPPr>
      <a:defRPr lang="en-US"/>
    </a:defPPr>
    <a:lvl1pPr algn="l" rtl="0" fontAlgn="base">
      <a:spcBef>
        <a:spcPct val="0"/>
      </a:spcBef>
      <a:spcAft>
        <a:spcPct val="0"/>
      </a:spcAft>
      <a:defRPr sz="1400" b="1" kern="1200">
        <a:solidFill>
          <a:schemeClr val="folHlink"/>
        </a:solidFill>
        <a:latin typeface="Arial" charset="0"/>
        <a:ea typeface="ＭＳ Ｐゴシック" pitchFamily="34" charset="-128"/>
        <a:cs typeface="+mn-cs"/>
      </a:defRPr>
    </a:lvl1pPr>
    <a:lvl2pPr marL="457200" algn="l" rtl="0" fontAlgn="base">
      <a:spcBef>
        <a:spcPct val="0"/>
      </a:spcBef>
      <a:spcAft>
        <a:spcPct val="0"/>
      </a:spcAft>
      <a:defRPr sz="1400" b="1" kern="1200">
        <a:solidFill>
          <a:schemeClr val="folHlink"/>
        </a:solidFill>
        <a:latin typeface="Arial" charset="0"/>
        <a:ea typeface="ＭＳ Ｐゴシック" pitchFamily="34" charset="-128"/>
        <a:cs typeface="+mn-cs"/>
      </a:defRPr>
    </a:lvl2pPr>
    <a:lvl3pPr marL="914400" algn="l" rtl="0" fontAlgn="base">
      <a:spcBef>
        <a:spcPct val="0"/>
      </a:spcBef>
      <a:spcAft>
        <a:spcPct val="0"/>
      </a:spcAft>
      <a:defRPr sz="1400" b="1" kern="1200">
        <a:solidFill>
          <a:schemeClr val="folHlink"/>
        </a:solidFill>
        <a:latin typeface="Arial" charset="0"/>
        <a:ea typeface="ＭＳ Ｐゴシック" pitchFamily="34" charset="-128"/>
        <a:cs typeface="+mn-cs"/>
      </a:defRPr>
    </a:lvl3pPr>
    <a:lvl4pPr marL="1371600" algn="l" rtl="0" fontAlgn="base">
      <a:spcBef>
        <a:spcPct val="0"/>
      </a:spcBef>
      <a:spcAft>
        <a:spcPct val="0"/>
      </a:spcAft>
      <a:defRPr sz="1400" b="1" kern="1200">
        <a:solidFill>
          <a:schemeClr val="folHlink"/>
        </a:solidFill>
        <a:latin typeface="Arial" charset="0"/>
        <a:ea typeface="ＭＳ Ｐゴシック" pitchFamily="34" charset="-128"/>
        <a:cs typeface="+mn-cs"/>
      </a:defRPr>
    </a:lvl4pPr>
    <a:lvl5pPr marL="1828800" algn="l" rtl="0" fontAlgn="base">
      <a:spcBef>
        <a:spcPct val="0"/>
      </a:spcBef>
      <a:spcAft>
        <a:spcPct val="0"/>
      </a:spcAft>
      <a:defRPr sz="1400" b="1" kern="1200">
        <a:solidFill>
          <a:schemeClr val="folHlink"/>
        </a:solidFill>
        <a:latin typeface="Arial" charset="0"/>
        <a:ea typeface="ＭＳ Ｐゴシック" pitchFamily="34" charset="-128"/>
        <a:cs typeface="+mn-cs"/>
      </a:defRPr>
    </a:lvl5pPr>
    <a:lvl6pPr marL="2286000" algn="l" defTabSz="914400" rtl="0" eaLnBrk="1" latinLnBrk="0" hangingPunct="1">
      <a:defRPr sz="1400" b="1" kern="1200">
        <a:solidFill>
          <a:schemeClr val="folHlink"/>
        </a:solidFill>
        <a:latin typeface="Arial" charset="0"/>
        <a:ea typeface="ＭＳ Ｐゴシック" pitchFamily="34" charset="-128"/>
        <a:cs typeface="+mn-cs"/>
      </a:defRPr>
    </a:lvl6pPr>
    <a:lvl7pPr marL="2743200" algn="l" defTabSz="914400" rtl="0" eaLnBrk="1" latinLnBrk="0" hangingPunct="1">
      <a:defRPr sz="1400" b="1" kern="1200">
        <a:solidFill>
          <a:schemeClr val="folHlink"/>
        </a:solidFill>
        <a:latin typeface="Arial" charset="0"/>
        <a:ea typeface="ＭＳ Ｐゴシック" pitchFamily="34" charset="-128"/>
        <a:cs typeface="+mn-cs"/>
      </a:defRPr>
    </a:lvl7pPr>
    <a:lvl8pPr marL="3200400" algn="l" defTabSz="914400" rtl="0" eaLnBrk="1" latinLnBrk="0" hangingPunct="1">
      <a:defRPr sz="1400" b="1" kern="1200">
        <a:solidFill>
          <a:schemeClr val="folHlink"/>
        </a:solidFill>
        <a:latin typeface="Arial" charset="0"/>
        <a:ea typeface="ＭＳ Ｐゴシック" pitchFamily="34" charset="-128"/>
        <a:cs typeface="+mn-cs"/>
      </a:defRPr>
    </a:lvl8pPr>
    <a:lvl9pPr marL="3657600" algn="l" defTabSz="914400" rtl="0" eaLnBrk="1" latinLnBrk="0" hangingPunct="1">
      <a:defRPr sz="1400" b="1" kern="1200">
        <a:solidFill>
          <a:schemeClr val="folHlink"/>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56E01"/>
    <a:srgbClr val="FFD833"/>
    <a:srgbClr val="FFFF66"/>
    <a:srgbClr val="FFFF99"/>
    <a:srgbClr val="725502"/>
    <a:srgbClr val="453301"/>
    <a:srgbClr val="795A01"/>
    <a:srgbClr val="4F3B01"/>
    <a:srgbClr val="B5DB99"/>
    <a:srgbClr val="98CD7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31" autoAdjust="0"/>
    <p:restoredTop sz="94660" autoAdjust="0"/>
  </p:normalViewPr>
  <p:slideViewPr>
    <p:cSldViewPr>
      <p:cViewPr>
        <p:scale>
          <a:sx n="85" d="100"/>
          <a:sy n="85" d="100"/>
        </p:scale>
        <p:origin x="-552" y="-492"/>
      </p:cViewPr>
      <p:guideLst>
        <p:guide orient="horz" pos="2160"/>
        <p:guide pos="2880"/>
      </p:guideLst>
    </p:cSldViewPr>
  </p:slideViewPr>
  <p:outlineViewPr>
    <p:cViewPr>
      <p:scale>
        <a:sx n="33" d="100"/>
        <a:sy n="33" d="100"/>
      </p:scale>
      <p:origin x="0" y="1728"/>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7154" name="Rectangle 2"/>
          <p:cNvSpPr>
            <a:spLocks noGrp="1" noChangeArrowheads="1"/>
          </p:cNvSpPr>
          <p:nvPr>
            <p:ph type="hdr" sz="quarter"/>
          </p:nvPr>
        </p:nvSpPr>
        <p:spPr bwMode="auto">
          <a:xfrm>
            <a:off x="1" y="1"/>
            <a:ext cx="2945553" cy="496809"/>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a:defRPr sz="1200" b="0">
                <a:solidFill>
                  <a:schemeClr val="tx1"/>
                </a:solidFill>
              </a:defRPr>
            </a:lvl1pPr>
          </a:lstStyle>
          <a:p>
            <a:pPr>
              <a:defRPr/>
            </a:pPr>
            <a:endParaRPr lang="sr-Latn-CS"/>
          </a:p>
        </p:txBody>
      </p:sp>
      <p:sp>
        <p:nvSpPr>
          <p:cNvPr id="177155" name="Rectangle 3"/>
          <p:cNvSpPr>
            <a:spLocks noGrp="1" noChangeArrowheads="1"/>
          </p:cNvSpPr>
          <p:nvPr>
            <p:ph type="dt" sz="quarter" idx="1"/>
          </p:nvPr>
        </p:nvSpPr>
        <p:spPr bwMode="auto">
          <a:xfrm>
            <a:off x="3850533" y="1"/>
            <a:ext cx="2945553" cy="496809"/>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algn="r">
              <a:defRPr sz="1200" b="0">
                <a:solidFill>
                  <a:schemeClr val="tx1"/>
                </a:solidFill>
              </a:defRPr>
            </a:lvl1pPr>
          </a:lstStyle>
          <a:p>
            <a:pPr>
              <a:defRPr/>
            </a:pPr>
            <a:endParaRPr lang="sr-Latn-CS"/>
          </a:p>
        </p:txBody>
      </p:sp>
      <p:sp>
        <p:nvSpPr>
          <p:cNvPr id="177156" name="Rectangle 4"/>
          <p:cNvSpPr>
            <a:spLocks noGrp="1" noChangeArrowheads="1"/>
          </p:cNvSpPr>
          <p:nvPr>
            <p:ph type="ftr" sz="quarter" idx="2"/>
          </p:nvPr>
        </p:nvSpPr>
        <p:spPr bwMode="auto">
          <a:xfrm>
            <a:off x="1" y="9429830"/>
            <a:ext cx="2945553" cy="496808"/>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a:defRPr sz="1200" b="0">
                <a:solidFill>
                  <a:schemeClr val="tx1"/>
                </a:solidFill>
              </a:defRPr>
            </a:lvl1pPr>
          </a:lstStyle>
          <a:p>
            <a:pPr>
              <a:defRPr/>
            </a:pPr>
            <a:endParaRPr lang="sr-Latn-CS"/>
          </a:p>
        </p:txBody>
      </p:sp>
      <p:sp>
        <p:nvSpPr>
          <p:cNvPr id="177157" name="Rectangle 5"/>
          <p:cNvSpPr>
            <a:spLocks noGrp="1" noChangeArrowheads="1"/>
          </p:cNvSpPr>
          <p:nvPr>
            <p:ph type="sldNum" sz="quarter" idx="3"/>
          </p:nvPr>
        </p:nvSpPr>
        <p:spPr bwMode="auto">
          <a:xfrm>
            <a:off x="3850533" y="9429830"/>
            <a:ext cx="2945553" cy="496808"/>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algn="r">
              <a:defRPr sz="1200" b="0">
                <a:solidFill>
                  <a:schemeClr val="tx1"/>
                </a:solidFill>
              </a:defRPr>
            </a:lvl1pPr>
          </a:lstStyle>
          <a:p>
            <a:pPr>
              <a:defRPr/>
            </a:pPr>
            <a:fld id="{6F45D6D2-6A3D-4F9B-A399-8D247125373B}" type="slidenum">
              <a:rPr lang="en-US"/>
              <a:pPr>
                <a:defRPr/>
              </a:pPr>
              <a:t>‹#›</a:t>
            </a:fld>
            <a:endParaRPr lang="en-US"/>
          </a:p>
        </p:txBody>
      </p:sp>
    </p:spTree>
    <p:extLst>
      <p:ext uri="{BB962C8B-B14F-4D97-AF65-F5344CB8AC3E}">
        <p14:creationId xmlns:p14="http://schemas.microsoft.com/office/powerpoint/2010/main" xmlns="" val="39046136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1"/>
            <a:ext cx="2945553" cy="496809"/>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a:defRPr sz="1200" b="0">
                <a:solidFill>
                  <a:schemeClr val="tx1"/>
                </a:solidFill>
              </a:defRPr>
            </a:lvl1pPr>
          </a:lstStyle>
          <a:p>
            <a:pPr>
              <a:defRPr/>
            </a:pPr>
            <a:endParaRPr lang="sr-Latn-CS"/>
          </a:p>
        </p:txBody>
      </p:sp>
      <p:sp>
        <p:nvSpPr>
          <p:cNvPr id="30723" name="Rectangle 3"/>
          <p:cNvSpPr>
            <a:spLocks noGrp="1" noChangeArrowheads="1"/>
          </p:cNvSpPr>
          <p:nvPr>
            <p:ph type="dt" idx="1"/>
          </p:nvPr>
        </p:nvSpPr>
        <p:spPr bwMode="auto">
          <a:xfrm>
            <a:off x="3850533" y="1"/>
            <a:ext cx="2945553" cy="496809"/>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algn="r">
              <a:defRPr sz="1200" b="0">
                <a:solidFill>
                  <a:schemeClr val="tx1"/>
                </a:solidFill>
              </a:defRPr>
            </a:lvl1pPr>
          </a:lstStyle>
          <a:p>
            <a:pPr>
              <a:defRPr/>
            </a:pPr>
            <a:endParaRPr lang="sr-Latn-CS"/>
          </a:p>
        </p:txBody>
      </p:sp>
      <p:sp>
        <p:nvSpPr>
          <p:cNvPr id="30724" name="Rectangle 4"/>
          <p:cNvSpPr>
            <a:spLocks noGrp="1" noRot="1" noChangeAspect="1" noChangeArrowheads="1" noTextEdit="1"/>
          </p:cNvSpPr>
          <p:nvPr>
            <p:ph type="sldImg" idx="2"/>
          </p:nvPr>
        </p:nvSpPr>
        <p:spPr bwMode="auto">
          <a:xfrm>
            <a:off x="915988" y="744538"/>
            <a:ext cx="4965700" cy="3724275"/>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679132" y="4715710"/>
            <a:ext cx="5439412" cy="4468097"/>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1" y="9429830"/>
            <a:ext cx="2945553" cy="496808"/>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a:defRPr sz="1200" b="0">
                <a:solidFill>
                  <a:schemeClr val="tx1"/>
                </a:solidFill>
              </a:defRPr>
            </a:lvl1pPr>
          </a:lstStyle>
          <a:p>
            <a:pPr>
              <a:defRPr/>
            </a:pPr>
            <a:endParaRPr lang="sr-Latn-CS"/>
          </a:p>
        </p:txBody>
      </p:sp>
      <p:sp>
        <p:nvSpPr>
          <p:cNvPr id="30727" name="Rectangle 7"/>
          <p:cNvSpPr>
            <a:spLocks noGrp="1" noChangeArrowheads="1"/>
          </p:cNvSpPr>
          <p:nvPr>
            <p:ph type="sldNum" sz="quarter" idx="5"/>
          </p:nvPr>
        </p:nvSpPr>
        <p:spPr bwMode="auto">
          <a:xfrm>
            <a:off x="3850533" y="9429830"/>
            <a:ext cx="2945553" cy="496808"/>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algn="r">
              <a:defRPr sz="1200" b="0">
                <a:solidFill>
                  <a:schemeClr val="tx1"/>
                </a:solidFill>
              </a:defRPr>
            </a:lvl1pPr>
          </a:lstStyle>
          <a:p>
            <a:pPr>
              <a:defRPr/>
            </a:pPr>
            <a:fld id="{FF234215-881F-45CE-B070-2A170CF86FED}" type="slidenum">
              <a:rPr lang="en-US"/>
              <a:pPr>
                <a:defRPr/>
              </a:pPr>
              <a:t>‹#›</a:t>
            </a:fld>
            <a:endParaRPr lang="en-US"/>
          </a:p>
        </p:txBody>
      </p:sp>
    </p:spTree>
    <p:extLst>
      <p:ext uri="{BB962C8B-B14F-4D97-AF65-F5344CB8AC3E}">
        <p14:creationId xmlns:p14="http://schemas.microsoft.com/office/powerpoint/2010/main" xmlns="" val="334024644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wireframeOverlay-Home.png"/>
          <p:cNvPicPr>
            <a:picLocks noChangeAspect="1"/>
          </p:cNvPicPr>
          <p:nvPr/>
        </p:nvPicPr>
        <p:blipFill>
          <a:blip r:embed="rId2" cstate="print"/>
          <a:srcRect t="-93973"/>
          <a:stretch>
            <a:fillRect/>
          </a:stretch>
        </p:blipFill>
        <p:spPr bwMode="auto">
          <a:xfrm>
            <a:off x="179388" y="1557338"/>
            <a:ext cx="8786812" cy="4902200"/>
          </a:xfrm>
          <a:prstGeom prst="rect">
            <a:avLst/>
          </a:prstGeom>
          <a:gradFill rotWithShape="0">
            <a:gsLst>
              <a:gs pos="0">
                <a:schemeClr val="tx2"/>
              </a:gs>
              <a:gs pos="100000">
                <a:schemeClr val="bg2"/>
              </a:gs>
            </a:gsLst>
            <a:lin ang="5400000"/>
          </a:gradFill>
          <a:ln w="9525">
            <a:noFill/>
            <a:miter lim="800000"/>
            <a:headEnd/>
            <a:tailEnd/>
          </a:ln>
        </p:spPr>
      </p:pic>
      <p:sp>
        <p:nvSpPr>
          <p:cNvPr id="2" name="Title 1"/>
          <p:cNvSpPr>
            <a:spLocks noGrp="1"/>
          </p:cNvSpPr>
          <p:nvPr>
            <p:ph type="ctrTitle"/>
          </p:nvPr>
        </p:nvSpPr>
        <p:spPr>
          <a:xfrm>
            <a:off x="417513" y="2168338"/>
            <a:ext cx="8307387" cy="1619250"/>
          </a:xfrm>
          <a:prstGeom prst="rect">
            <a:avLst/>
          </a:prstGeom>
        </p:spPr>
        <p:txBody>
          <a:bodyPr/>
          <a:lstStyle>
            <a:lvl1pPr algn="ctr">
              <a:defRPr sz="4400">
                <a:latin typeface="Microsoft Sans Serif" pitchFamily="34" charset="0"/>
                <a:cs typeface="Microsoft Sans Serif" pitchFamily="34" charset="0"/>
              </a:defRPr>
            </a:lvl1pPr>
          </a:lstStyle>
          <a:p>
            <a:r>
              <a:rPr lang="en-US" smtClean="0"/>
              <a:t>Click to edit Master title style</a:t>
            </a:r>
            <a:endParaRPr dirty="0"/>
          </a:p>
        </p:txBody>
      </p:sp>
      <p:sp>
        <p:nvSpPr>
          <p:cNvPr id="3" name="Subtitle 2"/>
          <p:cNvSpPr>
            <a:spLocks noGrp="1"/>
          </p:cNvSpPr>
          <p:nvPr>
            <p:ph type="subTitle" idx="1"/>
          </p:nvPr>
        </p:nvSpPr>
        <p:spPr>
          <a:xfrm>
            <a:off x="417513" y="3810000"/>
            <a:ext cx="8307387" cy="753036"/>
          </a:xfrm>
          <a:prstGeom prst="rect">
            <a:avLst/>
          </a:prstGeom>
        </p:spPr>
        <p:txBody>
          <a:bodyPr>
            <a:noAutofit/>
          </a:bodyPr>
          <a:lstStyle>
            <a:lvl1pPr marL="0" indent="0" algn="ctr">
              <a:spcBef>
                <a:spcPts val="300"/>
              </a:spcBef>
              <a:buNone/>
              <a:defRPr sz="2800">
                <a:solidFill>
                  <a:schemeClr val="bg1"/>
                </a:solidFill>
                <a:latin typeface="Microsoft Sans Serif" pitchFamily="34" charset="0"/>
                <a:cs typeface="Microsoft Sans Serif"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5" name="Date Placeholder 3"/>
          <p:cNvSpPr>
            <a:spLocks noGrp="1"/>
          </p:cNvSpPr>
          <p:nvPr>
            <p:ph type="dt" sz="half" idx="10"/>
          </p:nvPr>
        </p:nvSpPr>
        <p:spPr/>
        <p:txBody>
          <a:bodyPr/>
          <a:lstStyle>
            <a:lvl1pPr>
              <a:defRPr smtClean="0">
                <a:latin typeface="Microsoft Sans Serif" pitchFamily="34" charset="0"/>
                <a:cs typeface="Microsoft Sans Serif" pitchFamily="34" charset="0"/>
              </a:defRPr>
            </a:lvl1pPr>
          </a:lstStyle>
          <a:p>
            <a:pPr>
              <a:defRPr/>
            </a:pPr>
            <a:endParaRPr lang="sr-Latn-CS"/>
          </a:p>
        </p:txBody>
      </p:sp>
      <p:sp>
        <p:nvSpPr>
          <p:cNvPr id="6" name="Footer Placeholder 4"/>
          <p:cNvSpPr>
            <a:spLocks noGrp="1"/>
          </p:cNvSpPr>
          <p:nvPr>
            <p:ph type="ftr" sz="quarter" idx="11"/>
          </p:nvPr>
        </p:nvSpPr>
        <p:spPr/>
        <p:txBody>
          <a:bodyPr/>
          <a:lstStyle>
            <a:lvl1pPr>
              <a:defRPr smtClean="0">
                <a:latin typeface="Microsoft Sans Serif" pitchFamily="34" charset="0"/>
                <a:cs typeface="Microsoft Sans Serif" pitchFamily="34" charset="0"/>
              </a:defRPr>
            </a:lvl1pPr>
          </a:lstStyle>
          <a:p>
            <a:pPr>
              <a:defRPr/>
            </a:pPr>
            <a:endParaRPr lang="sr-Latn-CS"/>
          </a:p>
        </p:txBody>
      </p:sp>
      <p:sp>
        <p:nvSpPr>
          <p:cNvPr id="7" name="Slide Number Placeholder 5"/>
          <p:cNvSpPr>
            <a:spLocks noGrp="1"/>
          </p:cNvSpPr>
          <p:nvPr>
            <p:ph type="sldNum" sz="quarter" idx="12"/>
          </p:nvPr>
        </p:nvSpPr>
        <p:spPr>
          <a:xfrm>
            <a:off x="8388350" y="260350"/>
            <a:ext cx="504825" cy="365125"/>
          </a:xfrm>
        </p:spPr>
        <p:txBody>
          <a:bodyPr/>
          <a:lstStyle>
            <a:lvl1pPr>
              <a:defRPr smtClean="0">
                <a:latin typeface="Microsoft Sans Serif" pitchFamily="34" charset="0"/>
                <a:cs typeface="Microsoft Sans Serif" pitchFamily="34" charset="0"/>
              </a:defRPr>
            </a:lvl1pPr>
          </a:lstStyle>
          <a:p>
            <a:pPr>
              <a:defRPr/>
            </a:pPr>
            <a:fld id="{B9DBAF9A-6D66-4A9A-B190-EB17B6942FBF}"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11188" y="179888"/>
            <a:ext cx="7993062" cy="504639"/>
          </a:xfrm>
          <a:prstGeom prst="rect">
            <a:avLst/>
          </a:prstGeom>
        </p:spPr>
        <p:txBody>
          <a:bodyPr/>
          <a:lstStyle/>
          <a:p>
            <a:r>
              <a:rPr lang="en-US" smtClean="0"/>
              <a:t>Click to edit Master title style</a:t>
            </a:r>
            <a:endParaRPr lang="hu-HU"/>
          </a:p>
        </p:txBody>
      </p:sp>
      <p:sp>
        <p:nvSpPr>
          <p:cNvPr id="3" name="Table Placeholder 2"/>
          <p:cNvSpPr>
            <a:spLocks noGrp="1"/>
          </p:cNvSpPr>
          <p:nvPr>
            <p:ph type="tbl" idx="1"/>
          </p:nvPr>
        </p:nvSpPr>
        <p:spPr>
          <a:xfrm>
            <a:off x="457200" y="1262395"/>
            <a:ext cx="8229600" cy="4863321"/>
          </a:xfrm>
          <a:prstGeom prst="rect">
            <a:avLst/>
          </a:prstGeom>
        </p:spPr>
        <p:txBody>
          <a:bodyPr/>
          <a:lstStyle/>
          <a:p>
            <a:pPr lvl="0"/>
            <a:r>
              <a:rPr lang="en-US" noProof="0" smtClean="0"/>
              <a:t>Click icon to add table</a:t>
            </a:r>
            <a:endParaRPr lang="hu-HU" noProof="0" smtClean="0"/>
          </a:p>
        </p:txBody>
      </p:sp>
      <p:sp>
        <p:nvSpPr>
          <p:cNvPr id="4" name="Rectangle 11"/>
          <p:cNvSpPr>
            <a:spLocks noGrp="1" noChangeArrowheads="1"/>
          </p:cNvSpPr>
          <p:nvPr>
            <p:ph type="sldNum" sz="quarter" idx="10"/>
          </p:nvPr>
        </p:nvSpPr>
        <p:spPr/>
        <p:txBody>
          <a:bodyPr/>
          <a:lstStyle>
            <a:lvl1pPr>
              <a:defRPr smtClean="0"/>
            </a:lvl1pPr>
          </a:lstStyle>
          <a:p>
            <a:pPr>
              <a:defRPr/>
            </a:pPr>
            <a:fld id="{F25C6EE8-BE56-4DDF-85C0-F3AFC2B8276C}" type="slidenum">
              <a:rPr lang="en-US" smtClean="0"/>
              <a:pPr>
                <a:defRPr/>
              </a:pPr>
              <a:t>‹#›</a:t>
            </a:fld>
            <a:endParaRPr 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5223"/>
            <a:ext cx="8229600" cy="1143000"/>
          </a:xfrm>
          <a:prstGeom prst="rect">
            <a:avLst/>
          </a:prstGeom>
        </p:spPr>
        <p:txBody>
          <a:bodyPr/>
          <a:lstStyle/>
          <a:p>
            <a:r>
              <a:rPr lang="en-US" smtClean="0"/>
              <a:t>Click to edit Master title style</a:t>
            </a:r>
            <a:endParaRPr lang="hr-HR"/>
          </a:p>
        </p:txBody>
      </p:sp>
      <p:sp>
        <p:nvSpPr>
          <p:cNvPr id="3" name="Text Placeholder 2"/>
          <p:cNvSpPr>
            <a:spLocks noGrp="1"/>
          </p:cNvSpPr>
          <p:nvPr>
            <p:ph type="body" sz="half" idx="1"/>
          </p:nvPr>
        </p:nvSpPr>
        <p:spPr>
          <a:xfrm>
            <a:off x="457200" y="1600200"/>
            <a:ext cx="4038600" cy="452537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52537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3"/>
          <p:cNvSpPr>
            <a:spLocks noGrp="1"/>
          </p:cNvSpPr>
          <p:nvPr>
            <p:ph type="dt" sz="half" idx="10"/>
          </p:nvPr>
        </p:nvSpPr>
        <p:spPr/>
        <p:txBody>
          <a:bodyPr/>
          <a:lstStyle>
            <a:lvl1pPr>
              <a:defRPr/>
            </a:lvl1pPr>
          </a:lstStyle>
          <a:p>
            <a:pPr>
              <a:defRPr/>
            </a:pPr>
            <a:endParaRPr lang="sr-Latn-CS"/>
          </a:p>
        </p:txBody>
      </p:sp>
      <p:sp>
        <p:nvSpPr>
          <p:cNvPr id="6" name="Footer Placeholder 4"/>
          <p:cNvSpPr>
            <a:spLocks noGrp="1"/>
          </p:cNvSpPr>
          <p:nvPr>
            <p:ph type="ftr" sz="quarter" idx="11"/>
          </p:nvPr>
        </p:nvSpPr>
        <p:spPr/>
        <p:txBody>
          <a:bodyPr/>
          <a:lstStyle>
            <a:lvl1pPr>
              <a:defRPr/>
            </a:lvl1pPr>
          </a:lstStyle>
          <a:p>
            <a:pPr>
              <a:defRPr/>
            </a:pPr>
            <a:endParaRPr lang="sr-Latn-CS"/>
          </a:p>
        </p:txBody>
      </p:sp>
      <p:sp>
        <p:nvSpPr>
          <p:cNvPr id="7" name="Slide Number Placeholder 5"/>
          <p:cNvSpPr>
            <a:spLocks noGrp="1"/>
          </p:cNvSpPr>
          <p:nvPr>
            <p:ph type="sldNum" sz="quarter" idx="12"/>
          </p:nvPr>
        </p:nvSpPr>
        <p:spPr/>
        <p:txBody>
          <a:bodyPr/>
          <a:lstStyle>
            <a:lvl1pPr>
              <a:defRPr/>
            </a:lvl1pPr>
          </a:lstStyle>
          <a:p>
            <a:pPr>
              <a:defRPr/>
            </a:pPr>
            <a:fld id="{F25C6EE8-BE56-4DDF-85C0-F3AFC2B8276C}" type="slidenum">
              <a:rPr lang="en-US" smtClean="0"/>
              <a:pPr>
                <a:defRPr/>
              </a:pPr>
              <a:t>‹#›</a:t>
            </a:fld>
            <a:endParaRPr lang="en-US"/>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sr-Latn-CS"/>
          </a:p>
        </p:txBody>
      </p:sp>
      <p:sp>
        <p:nvSpPr>
          <p:cNvPr id="8" name="Footer Placeholder 4"/>
          <p:cNvSpPr>
            <a:spLocks noGrp="1"/>
          </p:cNvSpPr>
          <p:nvPr>
            <p:ph type="ftr" sz="quarter" idx="11"/>
          </p:nvPr>
        </p:nvSpPr>
        <p:spPr/>
        <p:txBody>
          <a:bodyPr/>
          <a:lstStyle>
            <a:lvl1pPr>
              <a:defRPr/>
            </a:lvl1pPr>
          </a:lstStyle>
          <a:p>
            <a:pPr>
              <a:defRPr/>
            </a:pPr>
            <a:endParaRPr lang="sr-Latn-CS"/>
          </a:p>
        </p:txBody>
      </p:sp>
      <p:sp>
        <p:nvSpPr>
          <p:cNvPr id="9" name="Slide Number Placeholder 5"/>
          <p:cNvSpPr>
            <a:spLocks noGrp="1"/>
          </p:cNvSpPr>
          <p:nvPr>
            <p:ph type="sldNum" sz="quarter" idx="12"/>
          </p:nvPr>
        </p:nvSpPr>
        <p:spPr/>
        <p:txBody>
          <a:bodyPr/>
          <a:lstStyle>
            <a:lvl1pPr>
              <a:defRPr/>
            </a:lvl1pPr>
          </a:lstStyle>
          <a:p>
            <a:pPr>
              <a:defRPr/>
            </a:pPr>
            <a:fld id="{F25C6EE8-BE56-4DDF-85C0-F3AFC2B8276C}" type="slidenum">
              <a:rPr lang="en-US" smtClean="0"/>
              <a:pPr>
                <a:defRPr/>
              </a:pPr>
              <a:t>‹#›</a:t>
            </a:fld>
            <a:endParaRPr lang="en-US"/>
          </a:p>
        </p:txBody>
      </p:sp>
    </p:spTree>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80920" cy="864096"/>
          </a:xfrm>
          <a:prstGeom prst="rect">
            <a:avLst/>
          </a:prstGeom>
        </p:spPr>
        <p:txBody>
          <a:bodyPr/>
          <a:lstStyle>
            <a:lvl1pPr>
              <a:defRPr sz="3200"/>
            </a:lvl1pPr>
          </a:lstStyle>
          <a:p>
            <a:r>
              <a:rPr lang="en-US" smtClean="0"/>
              <a:t>Click to edit Master title style</a:t>
            </a:r>
            <a:endParaRPr dirty="0"/>
          </a:p>
        </p:txBody>
      </p:sp>
      <p:sp>
        <p:nvSpPr>
          <p:cNvPr id="14" name="Text Placeholder 13"/>
          <p:cNvSpPr>
            <a:spLocks noGrp="1"/>
          </p:cNvSpPr>
          <p:nvPr>
            <p:ph type="body" idx="13"/>
          </p:nvPr>
        </p:nvSpPr>
        <p:spPr>
          <a:xfrm>
            <a:off x="468313" y="1700213"/>
            <a:ext cx="8280400" cy="4681537"/>
          </a:xfrm>
          <a:prstGeom prst="rect">
            <a:avLst/>
          </a:prstGeom>
        </p:spPr>
        <p:txBody>
          <a:bodyPr vert="horz"/>
          <a:lstStyle>
            <a:lvl1pPr>
              <a:defRPr sz="2400"/>
            </a:lvl1pPr>
            <a:lvl2pPr>
              <a:defRPr sz="2000"/>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4"/>
          </p:nvPr>
        </p:nvSpPr>
        <p:spPr/>
        <p:txBody>
          <a:bodyPr/>
          <a:lstStyle>
            <a:lvl1pPr>
              <a:defRPr/>
            </a:lvl1pPr>
          </a:lstStyle>
          <a:p>
            <a:pPr>
              <a:defRPr/>
            </a:pPr>
            <a:endParaRPr lang="sr-Latn-CS"/>
          </a:p>
        </p:txBody>
      </p:sp>
      <p:sp>
        <p:nvSpPr>
          <p:cNvPr id="5" name="Footer Placeholder 4"/>
          <p:cNvSpPr>
            <a:spLocks noGrp="1"/>
          </p:cNvSpPr>
          <p:nvPr>
            <p:ph type="ftr" sz="quarter" idx="15"/>
          </p:nvPr>
        </p:nvSpPr>
        <p:spPr/>
        <p:txBody>
          <a:bodyPr/>
          <a:lstStyle>
            <a:lvl1pPr>
              <a:defRPr/>
            </a:lvl1pPr>
          </a:lstStyle>
          <a:p>
            <a:pPr>
              <a:defRPr/>
            </a:pPr>
            <a:endParaRPr lang="sr-Latn-CS"/>
          </a:p>
        </p:txBody>
      </p:sp>
      <p:sp>
        <p:nvSpPr>
          <p:cNvPr id="6" name="Slide Number Placeholder 5"/>
          <p:cNvSpPr>
            <a:spLocks noGrp="1"/>
          </p:cNvSpPr>
          <p:nvPr>
            <p:ph type="sldNum" sz="quarter" idx="16"/>
          </p:nvPr>
        </p:nvSpPr>
        <p:spPr/>
        <p:txBody>
          <a:bodyPr/>
          <a:lstStyle>
            <a:lvl1pPr>
              <a:defRPr/>
            </a:lvl1pPr>
          </a:lstStyle>
          <a:p>
            <a:pPr>
              <a:defRPr/>
            </a:pPr>
            <a:fld id="{F25C6EE8-BE56-4DDF-85C0-F3AFC2B8276C}" type="slidenum">
              <a:rPr lang="en-US" smtClean="0"/>
              <a:pPr>
                <a:defRPr/>
              </a:pPr>
              <a:t>‹#›</a:t>
            </a:fld>
            <a:endParaRPr lang="en-US"/>
          </a:p>
        </p:txBody>
      </p:sp>
    </p:spTree>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57354" cy="1128432"/>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dirty="0"/>
          </a:p>
        </p:txBody>
      </p:sp>
      <p:sp>
        <p:nvSpPr>
          <p:cNvPr id="4" name="Text Placeholder 3"/>
          <p:cNvSpPr>
            <a:spLocks noGrp="1"/>
          </p:cNvSpPr>
          <p:nvPr>
            <p:ph type="body" sz="half" idx="2"/>
          </p:nvPr>
        </p:nvSpPr>
        <p:spPr>
          <a:xfrm>
            <a:off x="430213" y="1700809"/>
            <a:ext cx="4213795" cy="4646204"/>
          </a:xfrm>
          <a:prstGeom prst="rect">
            <a:avLst/>
          </a:prstGeom>
        </p:spPr>
        <p:txBody>
          <a:bodyPr>
            <a:normAutofit/>
          </a:bodyPr>
          <a:lstStyle>
            <a:lvl1pPr marL="0" indent="0">
              <a:spcBef>
                <a:spcPts val="12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Picture Placeholder 9"/>
          <p:cNvSpPr>
            <a:spLocks noGrp="1"/>
          </p:cNvSpPr>
          <p:nvPr>
            <p:ph type="pic" sz="quarter" idx="13"/>
          </p:nvPr>
        </p:nvSpPr>
        <p:spPr>
          <a:xfrm>
            <a:off x="5940152" y="2924174"/>
            <a:ext cx="2016224" cy="2377033"/>
          </a:xfrm>
          <a:prstGeom prst="rect">
            <a:avLst/>
          </a:prstGeom>
        </p:spPr>
        <p:txBody>
          <a:bodyPr vert="horz"/>
          <a:lstStyle/>
          <a:p>
            <a:pPr lvl="0"/>
            <a:r>
              <a:rPr lang="en-US" noProof="0" smtClean="0"/>
              <a:t>Click icon to add picture</a:t>
            </a:r>
            <a:endParaRPr lang="en-US" noProof="0"/>
          </a:p>
        </p:txBody>
      </p:sp>
      <p:sp>
        <p:nvSpPr>
          <p:cNvPr id="12" name="Text Placeholder 11"/>
          <p:cNvSpPr>
            <a:spLocks noGrp="1"/>
          </p:cNvSpPr>
          <p:nvPr>
            <p:ph type="body" sz="quarter" idx="14"/>
          </p:nvPr>
        </p:nvSpPr>
        <p:spPr>
          <a:xfrm>
            <a:off x="5148064" y="1916113"/>
            <a:ext cx="3384375" cy="504825"/>
          </a:xfrm>
          <a:prstGeom prst="rect">
            <a:avLst/>
          </a:prstGeom>
        </p:spPr>
        <p:txBody>
          <a:bodyPr vert="horz"/>
          <a:lstStyle>
            <a:lvl1pPr marL="0" indent="0" algn="ctr">
              <a:buNone/>
              <a:defRPr sz="2400" b="1" baseline="0"/>
            </a:lvl1pPr>
          </a:lstStyle>
          <a:p>
            <a:pPr lvl="0"/>
            <a:r>
              <a:rPr lang="en-US" smtClean="0"/>
              <a:t>Click to edit Master text styles</a:t>
            </a:r>
          </a:p>
        </p:txBody>
      </p:sp>
      <p:sp>
        <p:nvSpPr>
          <p:cNvPr id="6" name="Date Placeholder 3"/>
          <p:cNvSpPr>
            <a:spLocks noGrp="1"/>
          </p:cNvSpPr>
          <p:nvPr>
            <p:ph type="dt" sz="half" idx="15"/>
          </p:nvPr>
        </p:nvSpPr>
        <p:spPr/>
        <p:txBody>
          <a:bodyPr/>
          <a:lstStyle>
            <a:lvl1pPr>
              <a:defRPr/>
            </a:lvl1pPr>
          </a:lstStyle>
          <a:p>
            <a:pPr>
              <a:defRPr/>
            </a:pPr>
            <a:endParaRPr lang="sr-Latn-CS"/>
          </a:p>
        </p:txBody>
      </p:sp>
      <p:sp>
        <p:nvSpPr>
          <p:cNvPr id="7" name="Footer Placeholder 4"/>
          <p:cNvSpPr>
            <a:spLocks noGrp="1"/>
          </p:cNvSpPr>
          <p:nvPr>
            <p:ph type="ftr" sz="quarter" idx="16"/>
          </p:nvPr>
        </p:nvSpPr>
        <p:spPr/>
        <p:txBody>
          <a:bodyPr/>
          <a:lstStyle>
            <a:lvl1pPr>
              <a:defRPr/>
            </a:lvl1pPr>
          </a:lstStyle>
          <a:p>
            <a:pPr>
              <a:defRPr/>
            </a:pPr>
            <a:endParaRPr lang="sr-Latn-CS"/>
          </a:p>
        </p:txBody>
      </p:sp>
      <p:sp>
        <p:nvSpPr>
          <p:cNvPr id="8" name="Slide Number Placeholder 5"/>
          <p:cNvSpPr>
            <a:spLocks noGrp="1"/>
          </p:cNvSpPr>
          <p:nvPr>
            <p:ph type="sldNum" sz="quarter" idx="17"/>
          </p:nvPr>
        </p:nvSpPr>
        <p:spPr/>
        <p:txBody>
          <a:bodyPr/>
          <a:lstStyle>
            <a:lvl1pPr>
              <a:defRPr/>
            </a:lvl1pPr>
          </a:lstStyle>
          <a:p>
            <a:pPr>
              <a:defRPr/>
            </a:pPr>
            <a:fld id="{3B6E271C-FCF4-4BD3-85A6-6A59721A1654}" type="slidenum">
              <a:rPr lang="en-US" smtClean="0"/>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1_Custom Layout">
    <p:spTree>
      <p:nvGrpSpPr>
        <p:cNvPr id="1" name=""/>
        <p:cNvGrpSpPr/>
        <p:nvPr/>
      </p:nvGrpSpPr>
      <p:grpSpPr>
        <a:xfrm>
          <a:off x="0" y="0"/>
          <a:ext cx="0" cy="0"/>
          <a:chOff x="0" y="0"/>
          <a:chExt cx="0" cy="0"/>
        </a:xfrm>
      </p:grpSpPr>
    </p:spTree>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80920" cy="864096"/>
          </a:xfrm>
          <a:prstGeom prst="rect">
            <a:avLst/>
          </a:prstGeom>
        </p:spPr>
        <p:txBody>
          <a:bodyPr/>
          <a:lstStyle>
            <a:lvl1pPr>
              <a:defRPr sz="3200"/>
            </a:lvl1pPr>
          </a:lstStyle>
          <a:p>
            <a:r>
              <a:rPr lang="en-US" smtClean="0"/>
              <a:t>Click to edit Master title style</a:t>
            </a:r>
            <a:endParaRPr dirty="0"/>
          </a:p>
        </p:txBody>
      </p:sp>
      <p:sp>
        <p:nvSpPr>
          <p:cNvPr id="14" name="Text Placeholder 13"/>
          <p:cNvSpPr>
            <a:spLocks noGrp="1"/>
          </p:cNvSpPr>
          <p:nvPr>
            <p:ph type="body" idx="13"/>
          </p:nvPr>
        </p:nvSpPr>
        <p:spPr>
          <a:xfrm>
            <a:off x="468313" y="1700213"/>
            <a:ext cx="8280400" cy="4681537"/>
          </a:xfrm>
          <a:prstGeom prst="rect">
            <a:avLst/>
          </a:prstGeom>
        </p:spPr>
        <p:txBody>
          <a:bodyPr vert="horz"/>
          <a:lstStyle>
            <a:lvl1pPr>
              <a:defRPr sz="2400"/>
            </a:lvl1pPr>
            <a:lvl2pPr>
              <a:defRPr sz="20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4"/>
          </p:nvPr>
        </p:nvSpPr>
        <p:spPr/>
        <p:txBody>
          <a:bodyPr/>
          <a:lstStyle>
            <a:lvl1pPr>
              <a:defRPr/>
            </a:lvl1pPr>
          </a:lstStyle>
          <a:p>
            <a:pPr>
              <a:defRPr/>
            </a:pPr>
            <a:endParaRPr lang="sr-Latn-CS"/>
          </a:p>
        </p:txBody>
      </p:sp>
      <p:sp>
        <p:nvSpPr>
          <p:cNvPr id="5" name="Footer Placeholder 4"/>
          <p:cNvSpPr>
            <a:spLocks noGrp="1"/>
          </p:cNvSpPr>
          <p:nvPr>
            <p:ph type="ftr" sz="quarter" idx="15"/>
          </p:nvPr>
        </p:nvSpPr>
        <p:spPr/>
        <p:txBody>
          <a:bodyPr/>
          <a:lstStyle>
            <a:lvl1pPr>
              <a:defRPr/>
            </a:lvl1pPr>
          </a:lstStyle>
          <a:p>
            <a:pPr>
              <a:defRPr/>
            </a:pPr>
            <a:endParaRPr lang="sr-Latn-CS"/>
          </a:p>
        </p:txBody>
      </p:sp>
      <p:sp>
        <p:nvSpPr>
          <p:cNvPr id="6" name="Slide Number Placeholder 5"/>
          <p:cNvSpPr>
            <a:spLocks noGrp="1"/>
          </p:cNvSpPr>
          <p:nvPr>
            <p:ph type="sldNum" sz="quarter" idx="16"/>
          </p:nvPr>
        </p:nvSpPr>
        <p:spPr/>
        <p:txBody>
          <a:bodyPr/>
          <a:lstStyle>
            <a:lvl1pPr>
              <a:defRPr/>
            </a:lvl1pPr>
          </a:lstStyle>
          <a:p>
            <a:pPr>
              <a:defRPr/>
            </a:pPr>
            <a:fld id="{A98DF353-9294-4FF3-8DBE-C22BA3B07D1B}"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57354" cy="1128432"/>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3600" kern="1200">
                <a:solidFill>
                  <a:schemeClr val="bg1"/>
                </a:solidFill>
                <a:latin typeface="+mj-lt"/>
                <a:ea typeface="+mj-ea"/>
                <a:cs typeface="+mj-cs"/>
              </a:defRPr>
            </a:lvl1pPr>
          </a:lstStyle>
          <a:p>
            <a:r>
              <a:rPr lang="en-US" dirty="0" smtClean="0"/>
              <a:t>Click to edit Master title style</a:t>
            </a:r>
            <a:endParaRPr dirty="0"/>
          </a:p>
        </p:txBody>
      </p:sp>
      <p:sp>
        <p:nvSpPr>
          <p:cNvPr id="4" name="Text Placeholder 3"/>
          <p:cNvSpPr>
            <a:spLocks noGrp="1"/>
          </p:cNvSpPr>
          <p:nvPr>
            <p:ph type="body" sz="half" idx="2"/>
          </p:nvPr>
        </p:nvSpPr>
        <p:spPr>
          <a:xfrm>
            <a:off x="430213" y="1700809"/>
            <a:ext cx="4213795" cy="4646204"/>
          </a:xfrm>
          <a:prstGeom prst="rect">
            <a:avLst/>
          </a:prstGeom>
        </p:spPr>
        <p:txBody>
          <a:bodyPr>
            <a:normAutofit/>
          </a:bodyPr>
          <a:lstStyle>
            <a:lvl1pPr marL="0" indent="0">
              <a:spcBef>
                <a:spcPts val="12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0" name="Picture Placeholder 9"/>
          <p:cNvSpPr>
            <a:spLocks noGrp="1"/>
          </p:cNvSpPr>
          <p:nvPr>
            <p:ph type="pic" sz="quarter" idx="13"/>
          </p:nvPr>
        </p:nvSpPr>
        <p:spPr>
          <a:xfrm>
            <a:off x="5940152" y="2924174"/>
            <a:ext cx="2016224" cy="2377033"/>
          </a:xfrm>
          <a:prstGeom prst="rect">
            <a:avLst/>
          </a:prstGeom>
        </p:spPr>
        <p:txBody>
          <a:bodyPr vert="horz"/>
          <a:lstStyle/>
          <a:p>
            <a:pPr lvl="0"/>
            <a:endParaRPr lang="en-US" noProof="0"/>
          </a:p>
        </p:txBody>
      </p:sp>
      <p:sp>
        <p:nvSpPr>
          <p:cNvPr id="12" name="Text Placeholder 11"/>
          <p:cNvSpPr>
            <a:spLocks noGrp="1"/>
          </p:cNvSpPr>
          <p:nvPr>
            <p:ph type="body" sz="quarter" idx="14"/>
          </p:nvPr>
        </p:nvSpPr>
        <p:spPr>
          <a:xfrm>
            <a:off x="5148064" y="1916113"/>
            <a:ext cx="3384375" cy="504825"/>
          </a:xfrm>
          <a:prstGeom prst="rect">
            <a:avLst/>
          </a:prstGeom>
        </p:spPr>
        <p:txBody>
          <a:bodyPr vert="horz"/>
          <a:lstStyle>
            <a:lvl1pPr marL="0" indent="0" algn="ctr">
              <a:buNone/>
              <a:defRPr sz="2400" b="1" baseline="0"/>
            </a:lvl1pPr>
          </a:lstStyle>
          <a:p>
            <a:pPr lvl="0"/>
            <a:r>
              <a:rPr lang="en-US" smtClean="0"/>
              <a:t>Click to edit Master text styles</a:t>
            </a:r>
          </a:p>
        </p:txBody>
      </p:sp>
      <p:sp>
        <p:nvSpPr>
          <p:cNvPr id="6" name="Date Placeholder 3"/>
          <p:cNvSpPr>
            <a:spLocks noGrp="1"/>
          </p:cNvSpPr>
          <p:nvPr>
            <p:ph type="dt" sz="half" idx="15"/>
          </p:nvPr>
        </p:nvSpPr>
        <p:spPr/>
        <p:txBody>
          <a:bodyPr/>
          <a:lstStyle>
            <a:lvl1pPr>
              <a:defRPr/>
            </a:lvl1pPr>
          </a:lstStyle>
          <a:p>
            <a:pPr>
              <a:defRPr/>
            </a:pPr>
            <a:endParaRPr lang="sr-Latn-CS"/>
          </a:p>
        </p:txBody>
      </p:sp>
      <p:sp>
        <p:nvSpPr>
          <p:cNvPr id="7" name="Footer Placeholder 4"/>
          <p:cNvSpPr>
            <a:spLocks noGrp="1"/>
          </p:cNvSpPr>
          <p:nvPr>
            <p:ph type="ftr" sz="quarter" idx="16"/>
          </p:nvPr>
        </p:nvSpPr>
        <p:spPr/>
        <p:txBody>
          <a:bodyPr/>
          <a:lstStyle>
            <a:lvl1pPr>
              <a:defRPr/>
            </a:lvl1pPr>
          </a:lstStyle>
          <a:p>
            <a:pPr>
              <a:defRPr/>
            </a:pPr>
            <a:endParaRPr lang="sr-Latn-CS"/>
          </a:p>
        </p:txBody>
      </p:sp>
      <p:sp>
        <p:nvSpPr>
          <p:cNvPr id="8" name="Slide Number Placeholder 5"/>
          <p:cNvSpPr>
            <a:spLocks noGrp="1"/>
          </p:cNvSpPr>
          <p:nvPr>
            <p:ph type="sldNum" sz="quarter" idx="17"/>
          </p:nvPr>
        </p:nvSpPr>
        <p:spPr/>
        <p:txBody>
          <a:bodyPr/>
          <a:lstStyle>
            <a:lvl1pPr>
              <a:defRPr/>
            </a:lvl1pPr>
          </a:lstStyle>
          <a:p>
            <a:pPr>
              <a:defRPr/>
            </a:pPr>
            <a:fld id="{3B6E271C-FCF4-4BD3-85A6-6A59721A1654}"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2_Custom Layou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80920" cy="864096"/>
          </a:xfrm>
          <a:prstGeom prst="rect">
            <a:avLst/>
          </a:prstGeom>
        </p:spPr>
        <p:txBody>
          <a:bodyPr/>
          <a:lstStyle>
            <a:lvl1pPr>
              <a:defRPr sz="4400">
                <a:latin typeface="Microsoft Sans Serif" pitchFamily="34" charset="0"/>
                <a:cs typeface="Microsoft Sans Serif" pitchFamily="34" charset="0"/>
              </a:defRPr>
            </a:lvl1pPr>
          </a:lstStyle>
          <a:p>
            <a:r>
              <a:rPr lang="en-US" smtClean="0"/>
              <a:t>Click to edit Master title style</a:t>
            </a:r>
            <a:endParaRPr dirty="0"/>
          </a:p>
        </p:txBody>
      </p:sp>
      <p:sp>
        <p:nvSpPr>
          <p:cNvPr id="14" name="Text Placeholder 13"/>
          <p:cNvSpPr>
            <a:spLocks noGrp="1"/>
          </p:cNvSpPr>
          <p:nvPr>
            <p:ph type="body" idx="13"/>
          </p:nvPr>
        </p:nvSpPr>
        <p:spPr>
          <a:xfrm>
            <a:off x="468313" y="1700213"/>
            <a:ext cx="8280400" cy="4681537"/>
          </a:xfrm>
          <a:prstGeom prst="rect">
            <a:avLst/>
          </a:prstGeom>
        </p:spPr>
        <p:txBody>
          <a:bodyPr vert="horz"/>
          <a:lstStyle>
            <a:lvl1pPr>
              <a:spcBef>
                <a:spcPts val="600"/>
              </a:spcBef>
              <a:defRPr sz="2800">
                <a:latin typeface="Microsoft Sans Serif" pitchFamily="34" charset="0"/>
                <a:cs typeface="Microsoft Sans Serif" pitchFamily="34" charset="0"/>
              </a:defRPr>
            </a:lvl1pPr>
            <a:lvl2pPr>
              <a:defRPr sz="2800">
                <a:latin typeface="Microsoft Sans Serif" pitchFamily="34" charset="0"/>
                <a:cs typeface="Microsoft Sans Serif" pitchFamily="34" charset="0"/>
              </a:defRPr>
            </a:lvl2pPr>
            <a:lvl3pPr>
              <a:defRPr sz="2800">
                <a:latin typeface="Microsoft Sans Serif" pitchFamily="34" charset="0"/>
                <a:cs typeface="Microsoft Sans Serif" pitchFamily="34" charset="0"/>
              </a:defRPr>
            </a:lvl3pPr>
            <a:lvl4pPr>
              <a:defRPr sz="2800">
                <a:latin typeface="Microsoft Sans Serif" pitchFamily="34" charset="0"/>
                <a:cs typeface="Microsoft Sans Serif" pitchFamily="34" charset="0"/>
              </a:defRPr>
            </a:lvl4pPr>
            <a:lvl5pPr>
              <a:defRPr sz="2800">
                <a:latin typeface="Microsoft Sans Serif" pitchFamily="34" charset="0"/>
                <a:cs typeface="Microsoft Sans Serif"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4"/>
          </p:nvPr>
        </p:nvSpPr>
        <p:spPr/>
        <p:txBody>
          <a:bodyPr/>
          <a:lstStyle>
            <a:lvl1pPr>
              <a:defRPr smtClean="0">
                <a:latin typeface="Microsoft Sans Serif" pitchFamily="34" charset="0"/>
                <a:cs typeface="Microsoft Sans Serif" pitchFamily="34" charset="0"/>
              </a:defRPr>
            </a:lvl1pPr>
          </a:lstStyle>
          <a:p>
            <a:pPr>
              <a:defRPr/>
            </a:pPr>
            <a:endParaRPr lang="sr-Latn-CS"/>
          </a:p>
        </p:txBody>
      </p:sp>
      <p:sp>
        <p:nvSpPr>
          <p:cNvPr id="5" name="Footer Placeholder 4"/>
          <p:cNvSpPr>
            <a:spLocks noGrp="1"/>
          </p:cNvSpPr>
          <p:nvPr>
            <p:ph type="ftr" sz="quarter" idx="15"/>
          </p:nvPr>
        </p:nvSpPr>
        <p:spPr/>
        <p:txBody>
          <a:bodyPr/>
          <a:lstStyle>
            <a:lvl1pPr>
              <a:defRPr smtClean="0">
                <a:latin typeface="Microsoft Sans Serif" pitchFamily="34" charset="0"/>
                <a:cs typeface="Microsoft Sans Serif" pitchFamily="34" charset="0"/>
              </a:defRPr>
            </a:lvl1pPr>
          </a:lstStyle>
          <a:p>
            <a:pPr>
              <a:defRPr/>
            </a:pPr>
            <a:endParaRPr lang="sr-Latn-CS"/>
          </a:p>
        </p:txBody>
      </p:sp>
      <p:sp>
        <p:nvSpPr>
          <p:cNvPr id="6" name="Slide Number Placeholder 5"/>
          <p:cNvSpPr>
            <a:spLocks noGrp="1"/>
          </p:cNvSpPr>
          <p:nvPr>
            <p:ph type="sldNum" sz="quarter" idx="16"/>
          </p:nvPr>
        </p:nvSpPr>
        <p:spPr/>
        <p:txBody>
          <a:bodyPr/>
          <a:lstStyle>
            <a:lvl1pPr>
              <a:defRPr smtClean="0">
                <a:latin typeface="Microsoft Sans Serif" pitchFamily="34" charset="0"/>
                <a:cs typeface="Microsoft Sans Serif" pitchFamily="34" charset="0"/>
              </a:defRPr>
            </a:lvl1pPr>
          </a:lstStyle>
          <a:p>
            <a:pPr>
              <a:defRPr/>
            </a:pPr>
            <a:fld id="{A98DF353-9294-4FF3-8DBE-C22BA3B07D1B}"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7" descr="wireframeOverlay-SectionH.png"/>
          <p:cNvPicPr>
            <a:picLocks noChangeAspect="1"/>
          </p:cNvPicPr>
          <p:nvPr/>
        </p:nvPicPr>
        <p:blipFill>
          <a:blip r:embed="rId2" cstate="print"/>
          <a:srcRect r="-91875"/>
          <a:stretch>
            <a:fillRect/>
          </a:stretch>
        </p:blipFill>
        <p:spPr bwMode="auto">
          <a:xfrm>
            <a:off x="182563" y="1179513"/>
            <a:ext cx="8785225" cy="5276850"/>
          </a:xfrm>
          <a:prstGeom prst="rect">
            <a:avLst/>
          </a:prstGeom>
          <a:gradFill rotWithShape="0">
            <a:gsLst>
              <a:gs pos="0">
                <a:schemeClr val="tx2"/>
              </a:gs>
              <a:gs pos="100000">
                <a:schemeClr val="bg2"/>
              </a:gs>
            </a:gsLst>
            <a:lin ang="5400000"/>
          </a:gradFill>
          <a:ln w="9525">
            <a:noFill/>
            <a:miter lim="800000"/>
            <a:headEnd/>
            <a:tailEnd/>
          </a:ln>
        </p:spPr>
      </p:pic>
      <p:sp>
        <p:nvSpPr>
          <p:cNvPr id="2" name="Title 1"/>
          <p:cNvSpPr>
            <a:spLocks noGrp="1"/>
          </p:cNvSpPr>
          <p:nvPr>
            <p:ph type="title"/>
          </p:nvPr>
        </p:nvSpPr>
        <p:spPr>
          <a:xfrm>
            <a:off x="2133600" y="3429000"/>
            <a:ext cx="6591300" cy="1371600"/>
          </a:xfrm>
          <a:prstGeom prst="rect">
            <a:avLst/>
          </a:prstGeom>
        </p:spPr>
        <p:txBody>
          <a:bodyPr anchor="b" anchorCtr="0"/>
          <a:lstStyle>
            <a:lvl1pPr algn="r">
              <a:defRPr sz="4400" b="0" cap="none" baseline="0">
                <a:latin typeface="Microsoft Sans Serif" pitchFamily="34" charset="0"/>
                <a:cs typeface="Microsoft Sans Serif" pitchFamily="34" charset="0"/>
              </a:defRPr>
            </a:lvl1pPr>
          </a:lstStyle>
          <a:p>
            <a:r>
              <a:rPr lang="en-US" smtClean="0"/>
              <a:t>Click to edit Master title style</a:t>
            </a:r>
            <a:endParaRPr dirty="0"/>
          </a:p>
        </p:txBody>
      </p:sp>
      <p:sp>
        <p:nvSpPr>
          <p:cNvPr id="3" name="Text Placeholder 2"/>
          <p:cNvSpPr>
            <a:spLocks noGrp="1"/>
          </p:cNvSpPr>
          <p:nvPr>
            <p:ph type="body" idx="1"/>
          </p:nvPr>
        </p:nvSpPr>
        <p:spPr>
          <a:xfrm>
            <a:off x="2133600" y="4800599"/>
            <a:ext cx="6591300" cy="1066801"/>
          </a:xfrm>
          <a:prstGeom prst="rect">
            <a:avLst/>
          </a:prstGeom>
        </p:spPr>
        <p:txBody>
          <a:bodyPr anchor="t" anchorCtr="0">
            <a:normAutofit/>
          </a:bodyPr>
          <a:lstStyle>
            <a:lvl1pPr marL="0" indent="0" algn="r">
              <a:spcBef>
                <a:spcPts val="300"/>
              </a:spcBef>
              <a:buNone/>
              <a:defRPr sz="2800">
                <a:solidFill>
                  <a:schemeClr val="bg1"/>
                </a:solidFill>
                <a:latin typeface="Microsoft Sans Serif" pitchFamily="34" charset="0"/>
                <a:cs typeface="Microsoft Sans Serif"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smtClean="0">
                <a:latin typeface="Microsoft Sans Serif" pitchFamily="34" charset="0"/>
                <a:cs typeface="Microsoft Sans Serif" pitchFamily="34" charset="0"/>
              </a:defRPr>
            </a:lvl1pPr>
          </a:lstStyle>
          <a:p>
            <a:pPr>
              <a:defRPr/>
            </a:pPr>
            <a:endParaRPr lang="sr-Latn-CS"/>
          </a:p>
        </p:txBody>
      </p:sp>
      <p:sp>
        <p:nvSpPr>
          <p:cNvPr id="6" name="Footer Placeholder 4"/>
          <p:cNvSpPr>
            <a:spLocks noGrp="1"/>
          </p:cNvSpPr>
          <p:nvPr>
            <p:ph type="ftr" sz="quarter" idx="11"/>
          </p:nvPr>
        </p:nvSpPr>
        <p:spPr/>
        <p:txBody>
          <a:bodyPr/>
          <a:lstStyle>
            <a:lvl1pPr>
              <a:defRPr smtClean="0">
                <a:latin typeface="Microsoft Sans Serif" pitchFamily="34" charset="0"/>
                <a:cs typeface="Microsoft Sans Serif" pitchFamily="34" charset="0"/>
              </a:defRPr>
            </a:lvl1pPr>
          </a:lstStyle>
          <a:p>
            <a:pPr>
              <a:defRPr/>
            </a:pPr>
            <a:endParaRPr lang="sr-Latn-CS"/>
          </a:p>
        </p:txBody>
      </p:sp>
      <p:sp>
        <p:nvSpPr>
          <p:cNvPr id="7" name="Slide Number Placeholder 5"/>
          <p:cNvSpPr>
            <a:spLocks noGrp="1"/>
          </p:cNvSpPr>
          <p:nvPr>
            <p:ph type="sldNum" sz="quarter" idx="12"/>
          </p:nvPr>
        </p:nvSpPr>
        <p:spPr/>
        <p:txBody>
          <a:bodyPr/>
          <a:lstStyle>
            <a:lvl1pPr>
              <a:defRPr smtClean="0">
                <a:latin typeface="Microsoft Sans Serif" pitchFamily="34" charset="0"/>
                <a:cs typeface="Microsoft Sans Serif" pitchFamily="34" charset="0"/>
              </a:defRPr>
            </a:lvl1pPr>
          </a:lstStyle>
          <a:p>
            <a:pPr>
              <a:defRPr/>
            </a:pPr>
            <a:fld id="{B603F750-0E59-4164-9247-B6FFE478287B}"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80920" cy="864096"/>
          </a:xfrm>
          <a:prstGeom prst="rect">
            <a:avLst/>
          </a:prstGeom>
        </p:spPr>
        <p:txBody>
          <a:bodyPr/>
          <a:lstStyle>
            <a:lvl1pPr>
              <a:defRPr sz="4400">
                <a:latin typeface="Microsoft Sans Serif" pitchFamily="34" charset="0"/>
                <a:cs typeface="Microsoft Sans Serif" pitchFamily="34" charset="0"/>
              </a:defRPr>
            </a:lvl1pPr>
          </a:lstStyle>
          <a:p>
            <a:r>
              <a:rPr lang="en-US" smtClean="0"/>
              <a:t>Click to edit Master title style</a:t>
            </a:r>
            <a:endParaRPr/>
          </a:p>
        </p:txBody>
      </p:sp>
      <p:sp>
        <p:nvSpPr>
          <p:cNvPr id="3" name="Content Placeholder 2"/>
          <p:cNvSpPr>
            <a:spLocks noGrp="1"/>
          </p:cNvSpPr>
          <p:nvPr>
            <p:ph sz="half" idx="1"/>
          </p:nvPr>
        </p:nvSpPr>
        <p:spPr>
          <a:xfrm>
            <a:off x="416859" y="1772816"/>
            <a:ext cx="3840480" cy="4462137"/>
          </a:xfrm>
          <a:prstGeom prst="rect">
            <a:avLst/>
          </a:prstGeom>
        </p:spPr>
        <p:txBody>
          <a:bodyPr>
            <a:normAutofit/>
          </a:bodyPr>
          <a:lstStyle>
            <a:lvl1pPr>
              <a:spcBef>
                <a:spcPts val="1800"/>
              </a:spcBef>
              <a:defRPr sz="2800">
                <a:latin typeface="Microsoft Sans Serif" pitchFamily="34" charset="0"/>
                <a:cs typeface="Microsoft Sans Serif" pitchFamily="34" charset="0"/>
              </a:defRPr>
            </a:lvl1pPr>
            <a:lvl2pPr>
              <a:defRPr sz="2800">
                <a:latin typeface="Microsoft Sans Serif" pitchFamily="34" charset="0"/>
                <a:cs typeface="Microsoft Sans Serif" pitchFamily="34" charset="0"/>
              </a:defRPr>
            </a:lvl2pPr>
            <a:lvl3pPr>
              <a:defRPr sz="2800">
                <a:latin typeface="Microsoft Sans Serif" pitchFamily="34" charset="0"/>
                <a:cs typeface="Microsoft Sans Serif" pitchFamily="34" charset="0"/>
              </a:defRPr>
            </a:lvl3pPr>
            <a:lvl4pPr>
              <a:defRPr sz="2800">
                <a:latin typeface="Microsoft Sans Serif" pitchFamily="34" charset="0"/>
                <a:cs typeface="Microsoft Sans Serif" pitchFamily="34" charset="0"/>
              </a:defRPr>
            </a:lvl4pPr>
            <a:lvl5pPr>
              <a:defRPr sz="2800">
                <a:latin typeface="Microsoft Sans Serif" pitchFamily="34" charset="0"/>
                <a:cs typeface="Microsoft Sans Serif" pitchFamily="34" charset="0"/>
              </a:defRPr>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73214" y="1772816"/>
            <a:ext cx="3840480" cy="4462137"/>
          </a:xfrm>
          <a:prstGeom prst="rect">
            <a:avLst/>
          </a:prstGeom>
        </p:spPr>
        <p:txBody>
          <a:bodyPr>
            <a:normAutofit/>
          </a:bodyPr>
          <a:lstStyle>
            <a:lvl1pPr>
              <a:spcBef>
                <a:spcPts val="1800"/>
              </a:spcBef>
              <a:defRPr sz="2800">
                <a:latin typeface="Microsoft Sans Serif" pitchFamily="34" charset="0"/>
                <a:cs typeface="Microsoft Sans Serif" pitchFamily="34" charset="0"/>
              </a:defRPr>
            </a:lvl1pPr>
            <a:lvl2pPr>
              <a:defRPr sz="2800">
                <a:latin typeface="Microsoft Sans Serif" pitchFamily="34" charset="0"/>
                <a:cs typeface="Microsoft Sans Serif" pitchFamily="34" charset="0"/>
              </a:defRPr>
            </a:lvl2pPr>
            <a:lvl3pPr>
              <a:defRPr sz="2800">
                <a:latin typeface="Microsoft Sans Serif" pitchFamily="34" charset="0"/>
                <a:cs typeface="Microsoft Sans Serif" pitchFamily="34" charset="0"/>
              </a:defRPr>
            </a:lvl3pPr>
            <a:lvl4pPr>
              <a:defRPr sz="2800">
                <a:latin typeface="Microsoft Sans Serif" pitchFamily="34" charset="0"/>
                <a:cs typeface="Microsoft Sans Serif" pitchFamily="34" charset="0"/>
              </a:defRPr>
            </a:lvl4pPr>
            <a:lvl5pPr>
              <a:defRPr sz="2800">
                <a:latin typeface="Microsoft Sans Serif" pitchFamily="34" charset="0"/>
                <a:cs typeface="Microsoft Sans Serif" pitchFamily="34" charset="0"/>
              </a:defRPr>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3"/>
          <p:cNvSpPr>
            <a:spLocks noGrp="1"/>
          </p:cNvSpPr>
          <p:nvPr>
            <p:ph type="dt" sz="half" idx="10"/>
          </p:nvPr>
        </p:nvSpPr>
        <p:spPr/>
        <p:txBody>
          <a:bodyPr/>
          <a:lstStyle>
            <a:lvl1pPr>
              <a:defRPr smtClean="0">
                <a:latin typeface="Microsoft Sans Serif" pitchFamily="34" charset="0"/>
                <a:cs typeface="Microsoft Sans Serif" pitchFamily="34" charset="0"/>
              </a:defRPr>
            </a:lvl1pPr>
          </a:lstStyle>
          <a:p>
            <a:pPr>
              <a:defRPr/>
            </a:pPr>
            <a:endParaRPr lang="sr-Latn-CS"/>
          </a:p>
        </p:txBody>
      </p:sp>
      <p:sp>
        <p:nvSpPr>
          <p:cNvPr id="6" name="Footer Placeholder 4"/>
          <p:cNvSpPr>
            <a:spLocks noGrp="1"/>
          </p:cNvSpPr>
          <p:nvPr>
            <p:ph type="ftr" sz="quarter" idx="11"/>
          </p:nvPr>
        </p:nvSpPr>
        <p:spPr/>
        <p:txBody>
          <a:bodyPr/>
          <a:lstStyle>
            <a:lvl1pPr>
              <a:defRPr smtClean="0">
                <a:latin typeface="Microsoft Sans Serif" pitchFamily="34" charset="0"/>
                <a:cs typeface="Microsoft Sans Serif" pitchFamily="34" charset="0"/>
              </a:defRPr>
            </a:lvl1pPr>
          </a:lstStyle>
          <a:p>
            <a:pPr>
              <a:defRPr/>
            </a:pPr>
            <a:endParaRPr lang="sr-Latn-CS"/>
          </a:p>
        </p:txBody>
      </p:sp>
      <p:sp>
        <p:nvSpPr>
          <p:cNvPr id="7" name="Slide Number Placeholder 5"/>
          <p:cNvSpPr>
            <a:spLocks noGrp="1"/>
          </p:cNvSpPr>
          <p:nvPr>
            <p:ph type="sldNum" sz="quarter" idx="12"/>
          </p:nvPr>
        </p:nvSpPr>
        <p:spPr/>
        <p:txBody>
          <a:bodyPr/>
          <a:lstStyle>
            <a:lvl1pPr>
              <a:defRPr smtClean="0">
                <a:latin typeface="Microsoft Sans Serif" pitchFamily="34" charset="0"/>
                <a:cs typeface="Microsoft Sans Serif" pitchFamily="34" charset="0"/>
              </a:defRPr>
            </a:lvl1pPr>
          </a:lstStyle>
          <a:p>
            <a:pPr>
              <a:defRPr/>
            </a:pPr>
            <a:fld id="{72E96775-7E19-4B85-B216-6F1E3425507A}"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80920" cy="864096"/>
          </a:xfrm>
          <a:prstGeom prst="rect">
            <a:avLst/>
          </a:prstGeom>
        </p:spPr>
        <p:txBody>
          <a:bodyPr/>
          <a:lstStyle>
            <a:lvl1pPr>
              <a:defRPr sz="4400">
                <a:latin typeface="Microsoft Sans Serif" pitchFamily="34" charset="0"/>
                <a:cs typeface="Microsoft Sans Serif" pitchFamily="34" charset="0"/>
              </a:defRPr>
            </a:lvl1pPr>
          </a:lstStyle>
          <a:p>
            <a:r>
              <a:rPr lang="en-US" smtClean="0"/>
              <a:t>Click to edit Master title style</a:t>
            </a:r>
            <a:endParaRPr dirty="0"/>
          </a:p>
        </p:txBody>
      </p:sp>
      <p:sp>
        <p:nvSpPr>
          <p:cNvPr id="3" name="Date Placeholder 3"/>
          <p:cNvSpPr>
            <a:spLocks noGrp="1"/>
          </p:cNvSpPr>
          <p:nvPr>
            <p:ph type="dt" sz="half" idx="10"/>
          </p:nvPr>
        </p:nvSpPr>
        <p:spPr/>
        <p:txBody>
          <a:bodyPr/>
          <a:lstStyle>
            <a:lvl1pPr>
              <a:defRPr smtClean="0">
                <a:latin typeface="Microsoft Sans Serif" pitchFamily="34" charset="0"/>
                <a:cs typeface="Microsoft Sans Serif" pitchFamily="34" charset="0"/>
              </a:defRPr>
            </a:lvl1pPr>
          </a:lstStyle>
          <a:p>
            <a:pPr>
              <a:defRPr/>
            </a:pPr>
            <a:endParaRPr lang="sr-Latn-CS"/>
          </a:p>
        </p:txBody>
      </p:sp>
      <p:sp>
        <p:nvSpPr>
          <p:cNvPr id="4" name="Footer Placeholder 4"/>
          <p:cNvSpPr>
            <a:spLocks noGrp="1"/>
          </p:cNvSpPr>
          <p:nvPr>
            <p:ph type="ftr" sz="quarter" idx="11"/>
          </p:nvPr>
        </p:nvSpPr>
        <p:spPr/>
        <p:txBody>
          <a:bodyPr/>
          <a:lstStyle>
            <a:lvl1pPr>
              <a:defRPr smtClean="0">
                <a:latin typeface="Microsoft Sans Serif" pitchFamily="34" charset="0"/>
                <a:cs typeface="Microsoft Sans Serif" pitchFamily="34" charset="0"/>
              </a:defRPr>
            </a:lvl1pPr>
          </a:lstStyle>
          <a:p>
            <a:pPr>
              <a:defRPr/>
            </a:pPr>
            <a:endParaRPr lang="sr-Latn-CS"/>
          </a:p>
        </p:txBody>
      </p:sp>
      <p:sp>
        <p:nvSpPr>
          <p:cNvPr id="5" name="Slide Number Placeholder 5"/>
          <p:cNvSpPr>
            <a:spLocks noGrp="1"/>
          </p:cNvSpPr>
          <p:nvPr>
            <p:ph type="sldNum" sz="quarter" idx="12"/>
          </p:nvPr>
        </p:nvSpPr>
        <p:spPr/>
        <p:txBody>
          <a:bodyPr/>
          <a:lstStyle>
            <a:lvl1pPr>
              <a:defRPr smtClean="0">
                <a:latin typeface="Microsoft Sans Serif" pitchFamily="34" charset="0"/>
                <a:cs typeface="Microsoft Sans Serif" pitchFamily="34" charset="0"/>
              </a:defRPr>
            </a:lvl1pPr>
          </a:lstStyle>
          <a:p>
            <a:pPr>
              <a:defRPr/>
            </a:pPr>
            <a:fld id="{A572D1D7-246A-4934-8EFE-9B82A886F576}"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smtClean="0">
                <a:latin typeface="Microsoft Sans Serif" pitchFamily="34" charset="0"/>
                <a:cs typeface="Microsoft Sans Serif" pitchFamily="34" charset="0"/>
              </a:defRPr>
            </a:lvl1pPr>
          </a:lstStyle>
          <a:p>
            <a:pPr>
              <a:defRPr/>
            </a:pPr>
            <a:endParaRPr lang="sr-Latn-CS"/>
          </a:p>
        </p:txBody>
      </p:sp>
      <p:sp>
        <p:nvSpPr>
          <p:cNvPr id="3" name="Footer Placeholder 4"/>
          <p:cNvSpPr>
            <a:spLocks noGrp="1"/>
          </p:cNvSpPr>
          <p:nvPr>
            <p:ph type="ftr" sz="quarter" idx="11"/>
          </p:nvPr>
        </p:nvSpPr>
        <p:spPr/>
        <p:txBody>
          <a:bodyPr/>
          <a:lstStyle>
            <a:lvl1pPr>
              <a:defRPr smtClean="0">
                <a:latin typeface="Microsoft Sans Serif" pitchFamily="34" charset="0"/>
                <a:cs typeface="Microsoft Sans Serif" pitchFamily="34" charset="0"/>
              </a:defRPr>
            </a:lvl1pPr>
          </a:lstStyle>
          <a:p>
            <a:pPr>
              <a:defRPr/>
            </a:pPr>
            <a:endParaRPr lang="sr-Latn-CS"/>
          </a:p>
        </p:txBody>
      </p:sp>
      <p:sp>
        <p:nvSpPr>
          <p:cNvPr id="4" name="Slide Number Placeholder 5"/>
          <p:cNvSpPr>
            <a:spLocks noGrp="1"/>
          </p:cNvSpPr>
          <p:nvPr>
            <p:ph type="sldNum" sz="quarter" idx="12"/>
          </p:nvPr>
        </p:nvSpPr>
        <p:spPr/>
        <p:txBody>
          <a:bodyPr/>
          <a:lstStyle>
            <a:lvl1pPr>
              <a:defRPr smtClean="0">
                <a:latin typeface="Microsoft Sans Serif" pitchFamily="34" charset="0"/>
                <a:cs typeface="Microsoft Sans Serif" pitchFamily="34" charset="0"/>
              </a:defRPr>
            </a:lvl1pPr>
          </a:lstStyle>
          <a:p>
            <a:pPr>
              <a:defRPr/>
            </a:pPr>
            <a:fld id="{C35D3917-A137-4040-BE6F-AA4D0BBEF542}"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Rectangle 2"/>
          <p:cNvSpPr/>
          <p:nvPr/>
        </p:nvSpPr>
        <p:spPr>
          <a:xfrm>
            <a:off x="182563" y="1179513"/>
            <a:ext cx="8788400" cy="5276850"/>
          </a:xfrm>
          <a:prstGeom prst="rect">
            <a:avLst/>
          </a:prstGeom>
          <a:gradFill>
            <a:gsLst>
              <a:gs pos="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sr-Latn-CS">
              <a:solidFill>
                <a:srgbClr val="FFFFFF"/>
              </a:solidFill>
              <a:ea typeface="ＭＳ Ｐゴシック" pitchFamily="34" charset="-128"/>
            </a:endParaRPr>
          </a:p>
        </p:txBody>
      </p:sp>
      <p:sp>
        <p:nvSpPr>
          <p:cNvPr id="6" name="Title 1"/>
          <p:cNvSpPr>
            <a:spLocks noGrp="1"/>
          </p:cNvSpPr>
          <p:nvPr>
            <p:ph type="title"/>
          </p:nvPr>
        </p:nvSpPr>
        <p:spPr>
          <a:xfrm>
            <a:off x="899592" y="2273424"/>
            <a:ext cx="7416824" cy="1371600"/>
          </a:xfrm>
          <a:prstGeom prst="rect">
            <a:avLst/>
          </a:prstGeom>
        </p:spPr>
        <p:txBody>
          <a:bodyPr anchor="b" anchorCtr="0"/>
          <a:lstStyle>
            <a:lvl1pPr algn="r">
              <a:defRPr sz="4400" b="0" cap="none" baseline="0">
                <a:latin typeface="Microsoft Sans Serif" pitchFamily="34" charset="0"/>
                <a:cs typeface="Microsoft Sans Serif" pitchFamily="34" charset="0"/>
              </a:defRPr>
            </a:lvl1pPr>
          </a:lstStyle>
          <a:p>
            <a:r>
              <a:rPr lang="en-US" smtClean="0"/>
              <a:t>Click to edit Master title style</a:t>
            </a:r>
            <a:endParaRPr dirty="0"/>
          </a:p>
        </p:txBody>
      </p:sp>
      <p:sp>
        <p:nvSpPr>
          <p:cNvPr id="4" name="Date Placeholder 1"/>
          <p:cNvSpPr>
            <a:spLocks noGrp="1"/>
          </p:cNvSpPr>
          <p:nvPr>
            <p:ph type="dt" sz="half" idx="10"/>
          </p:nvPr>
        </p:nvSpPr>
        <p:spPr/>
        <p:txBody>
          <a:bodyPr/>
          <a:lstStyle>
            <a:lvl1pPr>
              <a:defRPr smtClean="0"/>
            </a:lvl1pPr>
          </a:lstStyle>
          <a:p>
            <a:pPr>
              <a:defRPr/>
            </a:pPr>
            <a:endParaRPr lang="sr-Latn-CS"/>
          </a:p>
        </p:txBody>
      </p:sp>
      <p:sp>
        <p:nvSpPr>
          <p:cNvPr id="5" name="Footer Placeholder 2"/>
          <p:cNvSpPr>
            <a:spLocks noGrp="1"/>
          </p:cNvSpPr>
          <p:nvPr>
            <p:ph type="ftr" sz="quarter" idx="11"/>
          </p:nvPr>
        </p:nvSpPr>
        <p:spPr/>
        <p:txBody>
          <a:bodyPr/>
          <a:lstStyle>
            <a:lvl1pPr>
              <a:defRPr smtClean="0"/>
            </a:lvl1pPr>
          </a:lstStyle>
          <a:p>
            <a:pPr>
              <a:defRPr/>
            </a:pPr>
            <a:endParaRPr lang="sr-Latn-CS"/>
          </a:p>
        </p:txBody>
      </p:sp>
      <p:sp>
        <p:nvSpPr>
          <p:cNvPr id="7" name="Slide Number Placeholder 3"/>
          <p:cNvSpPr>
            <a:spLocks noGrp="1"/>
          </p:cNvSpPr>
          <p:nvPr>
            <p:ph type="sldNum" sz="quarter" idx="12"/>
          </p:nvPr>
        </p:nvSpPr>
        <p:spPr/>
        <p:txBody>
          <a:bodyPr/>
          <a:lstStyle>
            <a:lvl1pPr>
              <a:defRPr smtClean="0"/>
            </a:lvl1pPr>
          </a:lstStyle>
          <a:p>
            <a:pPr>
              <a:defRPr/>
            </a:pPr>
            <a:fld id="{F25C6EE8-BE56-4DDF-85C0-F3AFC2B8276C}" type="slidenum">
              <a:rPr lang="en-US" smtClean="0"/>
              <a:pPr>
                <a:defRPr/>
              </a:pPr>
              <a:t>‹#›</a:t>
            </a:fld>
            <a:endParaRPr 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Custom Layout">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Only">
  <p:cSld name="Tartalom">
    <p:spTree>
      <p:nvGrpSpPr>
        <p:cNvPr id="1" name=""/>
        <p:cNvGrpSpPr/>
        <p:nvPr/>
      </p:nvGrpSpPr>
      <p:grpSpPr>
        <a:xfrm>
          <a:off x="0" y="0"/>
          <a:ext cx="0" cy="0"/>
          <a:chOff x="0" y="0"/>
          <a:chExt cx="0" cy="0"/>
        </a:xfrm>
      </p:grpSpPr>
      <p:sp>
        <p:nvSpPr>
          <p:cNvPr id="2" name="Tartalom helye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Dátum helye 2"/>
          <p:cNvSpPr>
            <a:spLocks noGrp="1"/>
          </p:cNvSpPr>
          <p:nvPr>
            <p:ph type="dt" sz="half" idx="10"/>
          </p:nvPr>
        </p:nvSpPr>
        <p:spPr>
          <a:xfrm>
            <a:off x="5076825" y="6434138"/>
            <a:ext cx="1655763" cy="360362"/>
          </a:xfrm>
        </p:spPr>
        <p:txBody>
          <a:bodyPr/>
          <a:lstStyle>
            <a:lvl1pPr>
              <a:defRPr smtClean="0"/>
            </a:lvl1pPr>
          </a:lstStyle>
          <a:p>
            <a:pPr>
              <a:defRPr/>
            </a:pPr>
            <a:endParaRPr lang="sr-Latn-CS"/>
          </a:p>
        </p:txBody>
      </p:sp>
      <p:sp>
        <p:nvSpPr>
          <p:cNvPr id="4" name="Élőláb helye 3"/>
          <p:cNvSpPr>
            <a:spLocks noGrp="1"/>
          </p:cNvSpPr>
          <p:nvPr>
            <p:ph type="ftr" sz="quarter" idx="11"/>
          </p:nvPr>
        </p:nvSpPr>
        <p:spPr>
          <a:xfrm>
            <a:off x="2124075" y="6434138"/>
            <a:ext cx="3097213" cy="360362"/>
          </a:xfrm>
        </p:spPr>
        <p:txBody>
          <a:bodyPr/>
          <a:lstStyle>
            <a:lvl1pPr>
              <a:defRPr smtClean="0"/>
            </a:lvl1pPr>
          </a:lstStyle>
          <a:p>
            <a:pPr>
              <a:defRPr/>
            </a:pPr>
            <a:endParaRPr lang="sr-Latn-CS"/>
          </a:p>
        </p:txBody>
      </p:sp>
      <p:sp>
        <p:nvSpPr>
          <p:cNvPr id="5" name="Dia számának helye 4"/>
          <p:cNvSpPr>
            <a:spLocks noGrp="1"/>
          </p:cNvSpPr>
          <p:nvPr>
            <p:ph type="sldNum" sz="quarter" idx="12"/>
          </p:nvPr>
        </p:nvSpPr>
        <p:spPr>
          <a:xfrm>
            <a:off x="8101013" y="6434138"/>
            <a:ext cx="549275" cy="360362"/>
          </a:xfrm>
        </p:spPr>
        <p:txBody>
          <a:bodyPr/>
          <a:lstStyle>
            <a:lvl1pPr>
              <a:defRPr smtClean="0"/>
            </a:lvl1pPr>
          </a:lstStyle>
          <a:p>
            <a:pPr>
              <a:defRPr/>
            </a:pPr>
            <a:fld id="{F25C6EE8-BE56-4DDF-85C0-F3AFC2B8276C}" type="slidenum">
              <a:rPr lang="en-US" smtClean="0"/>
              <a:pPr>
                <a:defRPr/>
              </a:pPr>
              <a:t>‹#›</a:t>
            </a:fld>
            <a:endParaRPr lang="en-US"/>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6.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5.png"/><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0" descr="wireframeOverlay-Content.png"/>
          <p:cNvPicPr>
            <a:picLocks noChangeAspect="1"/>
          </p:cNvPicPr>
          <p:nvPr/>
        </p:nvPicPr>
        <p:blipFill>
          <a:blip r:embed="rId20" cstate="print"/>
          <a:srcRect/>
          <a:stretch>
            <a:fillRect/>
          </a:stretch>
        </p:blipFill>
        <p:spPr bwMode="auto">
          <a:xfrm>
            <a:off x="179388" y="188913"/>
            <a:ext cx="8786812" cy="1439862"/>
          </a:xfrm>
          <a:prstGeom prst="rect">
            <a:avLst/>
          </a:prstGeom>
          <a:gradFill rotWithShape="0">
            <a:gsLst>
              <a:gs pos="0">
                <a:schemeClr val="tx2"/>
              </a:gs>
              <a:gs pos="100000">
                <a:schemeClr val="bg2"/>
              </a:gs>
            </a:gsLst>
            <a:lin ang="5400000"/>
          </a:gradFill>
          <a:ln w="9525">
            <a:noFill/>
            <a:miter lim="800000"/>
            <a:headEnd/>
            <a:tailEnd/>
          </a:ln>
        </p:spPr>
      </p:pic>
      <p:sp>
        <p:nvSpPr>
          <p:cNvPr id="4" name="Date Placeholder 3"/>
          <p:cNvSpPr>
            <a:spLocks noGrp="1"/>
          </p:cNvSpPr>
          <p:nvPr>
            <p:ph type="dt" sz="half" idx="2"/>
          </p:nvPr>
        </p:nvSpPr>
        <p:spPr>
          <a:xfrm>
            <a:off x="6450013" y="6454775"/>
            <a:ext cx="2398712" cy="22860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smtClean="0">
                <a:solidFill>
                  <a:srgbClr val="404040"/>
                </a:solidFill>
              </a:defRPr>
            </a:lvl1pPr>
          </a:lstStyle>
          <a:p>
            <a:pPr>
              <a:defRPr/>
            </a:pPr>
            <a:endParaRPr lang="sr-Latn-CS"/>
          </a:p>
        </p:txBody>
      </p:sp>
      <p:sp>
        <p:nvSpPr>
          <p:cNvPr id="5" name="Footer Placeholder 4"/>
          <p:cNvSpPr>
            <a:spLocks noGrp="1"/>
          </p:cNvSpPr>
          <p:nvPr>
            <p:ph type="ftr" sz="quarter" idx="3"/>
          </p:nvPr>
        </p:nvSpPr>
        <p:spPr>
          <a:xfrm>
            <a:off x="260350" y="6454775"/>
            <a:ext cx="3657600" cy="228600"/>
          </a:xfrm>
          <a:prstGeom prst="rect">
            <a:avLst/>
          </a:prstGeom>
        </p:spPr>
        <p:txBody>
          <a:bodyPr vert="horz" wrap="square" lIns="91440" tIns="45720" rIns="91440" bIns="45720" numCol="1" anchor="ctr" anchorCtr="0" compatLnSpc="1">
            <a:prstTxWarp prst="textNoShape">
              <a:avLst/>
            </a:prstTxWarp>
          </a:bodyPr>
          <a:lstStyle>
            <a:lvl1pPr eaLnBrk="1" hangingPunct="1">
              <a:defRPr sz="1000" smtClean="0">
                <a:solidFill>
                  <a:srgbClr val="404040"/>
                </a:solidFill>
              </a:defRPr>
            </a:lvl1pPr>
          </a:lstStyle>
          <a:p>
            <a:pPr>
              <a:defRPr/>
            </a:pPr>
            <a:endParaRPr lang="sr-Latn-CS"/>
          </a:p>
        </p:txBody>
      </p:sp>
      <p:sp>
        <p:nvSpPr>
          <p:cNvPr id="6" name="Slide Number Placeholder 5"/>
          <p:cNvSpPr>
            <a:spLocks noGrp="1"/>
          </p:cNvSpPr>
          <p:nvPr>
            <p:ph type="sldNum" sz="quarter" idx="4"/>
          </p:nvPr>
        </p:nvSpPr>
        <p:spPr>
          <a:xfrm>
            <a:off x="8359775" y="260350"/>
            <a:ext cx="533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chemeClr val="bg1"/>
                </a:solidFill>
              </a:defRPr>
            </a:lvl1pPr>
          </a:lstStyle>
          <a:p>
            <a:pPr>
              <a:defRPr/>
            </a:pPr>
            <a:fld id="{F25C6EE8-BE56-4DDF-85C0-F3AFC2B8276C}" type="slidenum">
              <a:rPr lang="en-US" smtClean="0"/>
              <a:pPr>
                <a:defRPr/>
              </a:pPr>
              <a:t>‹#›</a:t>
            </a:fld>
            <a:endParaRPr lang="en-US"/>
          </a:p>
        </p:txBody>
      </p:sp>
      <p:pic>
        <p:nvPicPr>
          <p:cNvPr id="1030" name="Picture 10"/>
          <p:cNvPicPr>
            <a:picLocks noChangeAspect="1" noChangeArrowheads="1"/>
          </p:cNvPicPr>
          <p:nvPr/>
        </p:nvPicPr>
        <p:blipFill>
          <a:blip r:embed="rId21" cstate="print"/>
          <a:srcRect/>
          <a:stretch>
            <a:fillRect/>
          </a:stretch>
        </p:blipFill>
        <p:spPr bwMode="auto">
          <a:xfrm>
            <a:off x="2524125" y="260350"/>
            <a:ext cx="592138" cy="403225"/>
          </a:xfrm>
          <a:prstGeom prst="rect">
            <a:avLst/>
          </a:prstGeom>
          <a:noFill/>
          <a:ln w="9525">
            <a:noFill/>
            <a:miter lim="800000"/>
            <a:headEnd/>
            <a:tailEnd/>
          </a:ln>
          <a:effectLst>
            <a:prstShdw prst="shdw17" dist="17961" dir="2700000">
              <a:schemeClr val="bg2"/>
            </a:prstShdw>
          </a:effectLst>
        </p:spPr>
      </p:pic>
      <p:pic>
        <p:nvPicPr>
          <p:cNvPr id="1031" name="Picture 11"/>
          <p:cNvPicPr>
            <a:picLocks noChangeAspect="1" noChangeArrowheads="1"/>
          </p:cNvPicPr>
          <p:nvPr/>
        </p:nvPicPr>
        <p:blipFill>
          <a:blip r:embed="rId22" cstate="print"/>
          <a:srcRect/>
          <a:stretch>
            <a:fillRect/>
          </a:stretch>
        </p:blipFill>
        <p:spPr bwMode="auto">
          <a:xfrm>
            <a:off x="3678238" y="269875"/>
            <a:ext cx="600075" cy="360363"/>
          </a:xfrm>
          <a:prstGeom prst="rect">
            <a:avLst/>
          </a:prstGeom>
          <a:noFill/>
          <a:ln w="9525">
            <a:noFill/>
            <a:miter lim="800000"/>
            <a:headEnd/>
            <a:tailEnd/>
          </a:ln>
          <a:effectLst>
            <a:prstShdw prst="shdw17" dist="17961" dir="2700000">
              <a:schemeClr val="bg2"/>
            </a:prstShdw>
          </a:effectLst>
        </p:spPr>
      </p:pic>
      <p:pic>
        <p:nvPicPr>
          <p:cNvPr id="1032" name="Picture 12"/>
          <p:cNvPicPr>
            <a:picLocks noChangeAspect="1" noChangeArrowheads="1"/>
          </p:cNvPicPr>
          <p:nvPr/>
        </p:nvPicPr>
        <p:blipFill>
          <a:blip r:embed="rId23" cstate="print"/>
          <a:srcRect/>
          <a:stretch>
            <a:fillRect/>
          </a:stretch>
        </p:blipFill>
        <p:spPr bwMode="auto">
          <a:xfrm>
            <a:off x="4902200" y="268288"/>
            <a:ext cx="600075" cy="360362"/>
          </a:xfrm>
          <a:prstGeom prst="rect">
            <a:avLst/>
          </a:prstGeom>
          <a:noFill/>
          <a:ln w="9525">
            <a:noFill/>
            <a:miter lim="800000"/>
            <a:headEnd/>
            <a:tailEnd/>
          </a:ln>
          <a:effectLst>
            <a:prstShdw prst="shdw17" dist="17961" dir="2700000">
              <a:schemeClr val="bg2"/>
            </a:prstShdw>
          </a:effectLst>
        </p:spPr>
      </p:pic>
      <p:pic>
        <p:nvPicPr>
          <p:cNvPr id="1033" name="Picture 14"/>
          <p:cNvPicPr>
            <a:picLocks noChangeAspect="1" noChangeArrowheads="1"/>
          </p:cNvPicPr>
          <p:nvPr/>
        </p:nvPicPr>
        <p:blipFill>
          <a:blip r:embed="rId24" cstate="print"/>
          <a:srcRect/>
          <a:stretch>
            <a:fillRect/>
          </a:stretch>
        </p:blipFill>
        <p:spPr bwMode="auto">
          <a:xfrm>
            <a:off x="6046788" y="260350"/>
            <a:ext cx="612775" cy="360363"/>
          </a:xfrm>
          <a:prstGeom prst="rect">
            <a:avLst/>
          </a:prstGeom>
          <a:noFill/>
          <a:ln w="9525">
            <a:noFill/>
            <a:miter lim="800000"/>
            <a:headEnd/>
            <a:tailEnd/>
          </a:ln>
          <a:effectLst>
            <a:prstShdw prst="shdw17" dist="17961" dir="2700000">
              <a:schemeClr val="bg2"/>
            </a:prstShdw>
          </a:effectLst>
        </p:spPr>
      </p:pic>
      <p:pic>
        <p:nvPicPr>
          <p:cNvPr id="1034" name="Picture 10" descr="wireframeOverlay-Content.png"/>
          <p:cNvPicPr>
            <a:picLocks noChangeAspect="1"/>
          </p:cNvPicPr>
          <p:nvPr/>
        </p:nvPicPr>
        <p:blipFill>
          <a:blip r:embed="rId20" cstate="print"/>
          <a:srcRect/>
          <a:stretch>
            <a:fillRect/>
          </a:stretch>
        </p:blipFill>
        <p:spPr bwMode="auto">
          <a:xfrm>
            <a:off x="179388" y="188913"/>
            <a:ext cx="8786812" cy="1439862"/>
          </a:xfrm>
          <a:prstGeom prst="rect">
            <a:avLst/>
          </a:prstGeom>
          <a:gradFill rotWithShape="0">
            <a:gsLst>
              <a:gs pos="0">
                <a:schemeClr val="tx2"/>
              </a:gs>
              <a:gs pos="100000">
                <a:schemeClr val="bg2"/>
              </a:gs>
            </a:gsLst>
            <a:lin ang="5400000"/>
          </a:gradFill>
          <a:ln w="9525">
            <a:noFill/>
            <a:miter lim="800000"/>
            <a:headEnd/>
            <a:tailEnd/>
          </a:ln>
        </p:spPr>
      </p:pic>
      <p:pic>
        <p:nvPicPr>
          <p:cNvPr id="1035" name="Picture 10"/>
          <p:cNvPicPr>
            <a:picLocks noChangeAspect="1" noChangeArrowheads="1"/>
          </p:cNvPicPr>
          <p:nvPr/>
        </p:nvPicPr>
        <p:blipFill>
          <a:blip r:embed="rId21" cstate="print"/>
          <a:srcRect/>
          <a:stretch>
            <a:fillRect/>
          </a:stretch>
        </p:blipFill>
        <p:spPr bwMode="auto">
          <a:xfrm>
            <a:off x="2524125" y="260350"/>
            <a:ext cx="592138" cy="403225"/>
          </a:xfrm>
          <a:prstGeom prst="rect">
            <a:avLst/>
          </a:prstGeom>
          <a:noFill/>
          <a:ln w="9525">
            <a:noFill/>
            <a:miter lim="800000"/>
            <a:headEnd/>
            <a:tailEnd/>
          </a:ln>
          <a:effectLst>
            <a:prstShdw prst="shdw17" dist="17961" dir="2700000">
              <a:schemeClr val="bg2"/>
            </a:prstShdw>
          </a:effectLst>
        </p:spPr>
      </p:pic>
      <p:pic>
        <p:nvPicPr>
          <p:cNvPr id="1036" name="Picture 11"/>
          <p:cNvPicPr>
            <a:picLocks noChangeAspect="1" noChangeArrowheads="1"/>
          </p:cNvPicPr>
          <p:nvPr/>
        </p:nvPicPr>
        <p:blipFill>
          <a:blip r:embed="rId22" cstate="print"/>
          <a:srcRect/>
          <a:stretch>
            <a:fillRect/>
          </a:stretch>
        </p:blipFill>
        <p:spPr bwMode="auto">
          <a:xfrm>
            <a:off x="3678238" y="269875"/>
            <a:ext cx="600075" cy="360363"/>
          </a:xfrm>
          <a:prstGeom prst="rect">
            <a:avLst/>
          </a:prstGeom>
          <a:noFill/>
          <a:ln w="9525">
            <a:noFill/>
            <a:miter lim="800000"/>
            <a:headEnd/>
            <a:tailEnd/>
          </a:ln>
          <a:effectLst>
            <a:prstShdw prst="shdw17" dist="17961" dir="2700000">
              <a:schemeClr val="bg2"/>
            </a:prstShdw>
          </a:effectLst>
        </p:spPr>
      </p:pic>
      <p:pic>
        <p:nvPicPr>
          <p:cNvPr id="1037" name="Picture 12"/>
          <p:cNvPicPr>
            <a:picLocks noChangeAspect="1" noChangeArrowheads="1"/>
          </p:cNvPicPr>
          <p:nvPr/>
        </p:nvPicPr>
        <p:blipFill>
          <a:blip r:embed="rId23" cstate="print"/>
          <a:srcRect/>
          <a:stretch>
            <a:fillRect/>
          </a:stretch>
        </p:blipFill>
        <p:spPr bwMode="auto">
          <a:xfrm>
            <a:off x="4902200" y="268288"/>
            <a:ext cx="600075" cy="360362"/>
          </a:xfrm>
          <a:prstGeom prst="rect">
            <a:avLst/>
          </a:prstGeom>
          <a:noFill/>
          <a:ln w="9525">
            <a:noFill/>
            <a:miter lim="800000"/>
            <a:headEnd/>
            <a:tailEnd/>
          </a:ln>
          <a:effectLst>
            <a:prstShdw prst="shdw17" dist="17961" dir="2700000">
              <a:schemeClr val="bg2"/>
            </a:prstShdw>
          </a:effectLst>
        </p:spPr>
      </p:pic>
      <p:pic>
        <p:nvPicPr>
          <p:cNvPr id="1038" name="Picture 14"/>
          <p:cNvPicPr>
            <a:picLocks noChangeAspect="1" noChangeArrowheads="1"/>
          </p:cNvPicPr>
          <p:nvPr/>
        </p:nvPicPr>
        <p:blipFill>
          <a:blip r:embed="rId24" cstate="print"/>
          <a:srcRect/>
          <a:stretch>
            <a:fillRect/>
          </a:stretch>
        </p:blipFill>
        <p:spPr bwMode="auto">
          <a:xfrm>
            <a:off x="6046788" y="260350"/>
            <a:ext cx="612775" cy="360363"/>
          </a:xfrm>
          <a:prstGeom prst="rect">
            <a:avLst/>
          </a:prstGeom>
          <a:noFill/>
          <a:ln w="9525">
            <a:noFill/>
            <a:miter lim="800000"/>
            <a:headEnd/>
            <a:tailEnd/>
          </a:ln>
          <a:effectLst>
            <a:prstShdw prst="shdw17" dist="17961" dir="2700000">
              <a:schemeClr val="bg2"/>
            </a:prstShdw>
          </a:effectLst>
        </p:spPr>
      </p:pic>
    </p:spTree>
  </p:cSld>
  <p:clrMap bg1="lt1" tx1="dk1" bg2="lt2" tx2="dk2" accent1="accent1" accent2="accent2" accent3="accent3" accent4="accent4" accent5="accent5" accent6="accent6" hlink="hlink" folHlink="folHlink"/>
  <p:sldLayoutIdLst>
    <p:sldLayoutId id="2147484097" r:id="rId1"/>
    <p:sldLayoutId id="2147484098" r:id="rId2"/>
    <p:sldLayoutId id="2147484099" r:id="rId3"/>
    <p:sldLayoutId id="2147484100" r:id="rId4"/>
    <p:sldLayoutId id="2147484101" r:id="rId5"/>
    <p:sldLayoutId id="2147484102" r:id="rId6"/>
    <p:sldLayoutId id="2147484103" r:id="rId7"/>
    <p:sldLayoutId id="2147484104" r:id="rId8"/>
    <p:sldLayoutId id="2147484105" r:id="rId9"/>
    <p:sldLayoutId id="2147484106" r:id="rId10"/>
    <p:sldLayoutId id="2147484107" r:id="rId11"/>
    <p:sldLayoutId id="2147484108" r:id="rId12"/>
    <p:sldLayoutId id="2147484109" r:id="rId13"/>
    <p:sldLayoutId id="2147484110" r:id="rId14"/>
    <p:sldLayoutId id="2147484111" r:id="rId15"/>
    <p:sldLayoutId id="2147484082" r:id="rId16"/>
    <p:sldLayoutId id="2147484086" r:id="rId17"/>
    <p:sldLayoutId id="2147484095" r:id="rId18"/>
  </p:sldLayoutIdLst>
  <p:timing>
    <p:tnLst>
      <p:par>
        <p:cTn id="1" dur="indefinite" restart="never" nodeType="tmRoot"/>
      </p:par>
    </p:tnLst>
  </p:timing>
  <p:hf hdr="0" ftr="0" dt="0"/>
  <p:txStyles>
    <p:titleStyle>
      <a:lvl1pPr algn="l" rtl="0" eaLnBrk="1" fontAlgn="base" hangingPunct="1">
        <a:lnSpc>
          <a:spcPct val="90000"/>
        </a:lnSpc>
        <a:spcBef>
          <a:spcPct val="0"/>
        </a:spcBef>
        <a:spcAft>
          <a:spcPct val="0"/>
        </a:spcAft>
        <a:defRPr sz="3600" kern="1200">
          <a:solidFill>
            <a:schemeClr val="bg1"/>
          </a:solidFill>
          <a:latin typeface="+mj-lt"/>
          <a:ea typeface="ＭＳ Ｐゴシック" panose="020B0600070205080204" pitchFamily="34" charset="-128"/>
          <a:cs typeface="ＭＳ Ｐゴシック" charset="0"/>
        </a:defRPr>
      </a:lvl1pPr>
      <a:lvl2pPr algn="l" rtl="0" eaLnBrk="1" fontAlgn="base" hangingPunct="1">
        <a:lnSpc>
          <a:spcPct val="90000"/>
        </a:lnSpc>
        <a:spcBef>
          <a:spcPct val="0"/>
        </a:spcBef>
        <a:spcAft>
          <a:spcPct val="0"/>
        </a:spcAft>
        <a:defRPr sz="3600">
          <a:solidFill>
            <a:schemeClr val="bg1"/>
          </a:solidFill>
          <a:latin typeface="Tahoma" panose="020B0604030504040204" pitchFamily="34" charset="0"/>
          <a:ea typeface="ＭＳ Ｐゴシック" panose="020B0600070205080204" pitchFamily="34" charset="-128"/>
          <a:cs typeface="ＭＳ Ｐゴシック" charset="0"/>
        </a:defRPr>
      </a:lvl2pPr>
      <a:lvl3pPr algn="l" rtl="0" eaLnBrk="1" fontAlgn="base" hangingPunct="1">
        <a:lnSpc>
          <a:spcPct val="90000"/>
        </a:lnSpc>
        <a:spcBef>
          <a:spcPct val="0"/>
        </a:spcBef>
        <a:spcAft>
          <a:spcPct val="0"/>
        </a:spcAft>
        <a:defRPr sz="3600">
          <a:solidFill>
            <a:schemeClr val="bg1"/>
          </a:solidFill>
          <a:latin typeface="Tahoma" panose="020B0604030504040204" pitchFamily="34" charset="0"/>
          <a:ea typeface="ＭＳ Ｐゴシック" panose="020B0600070205080204" pitchFamily="34" charset="-128"/>
          <a:cs typeface="ＭＳ Ｐゴシック" charset="0"/>
        </a:defRPr>
      </a:lvl3pPr>
      <a:lvl4pPr algn="l" rtl="0" eaLnBrk="1" fontAlgn="base" hangingPunct="1">
        <a:lnSpc>
          <a:spcPct val="90000"/>
        </a:lnSpc>
        <a:spcBef>
          <a:spcPct val="0"/>
        </a:spcBef>
        <a:spcAft>
          <a:spcPct val="0"/>
        </a:spcAft>
        <a:defRPr sz="3600">
          <a:solidFill>
            <a:schemeClr val="bg1"/>
          </a:solidFill>
          <a:latin typeface="Tahoma" panose="020B0604030504040204" pitchFamily="34" charset="0"/>
          <a:ea typeface="ＭＳ Ｐゴシック" panose="020B0600070205080204" pitchFamily="34" charset="-128"/>
          <a:cs typeface="ＭＳ Ｐゴシック" charset="0"/>
        </a:defRPr>
      </a:lvl4pPr>
      <a:lvl5pPr algn="l" rtl="0" eaLnBrk="1" fontAlgn="base" hangingPunct="1">
        <a:lnSpc>
          <a:spcPct val="90000"/>
        </a:lnSpc>
        <a:spcBef>
          <a:spcPct val="0"/>
        </a:spcBef>
        <a:spcAft>
          <a:spcPct val="0"/>
        </a:spcAft>
        <a:defRPr sz="3600">
          <a:solidFill>
            <a:schemeClr val="bg1"/>
          </a:solidFill>
          <a:latin typeface="Tahoma" panose="020B0604030504040204" pitchFamily="34" charset="0"/>
          <a:ea typeface="ＭＳ Ｐゴシック" panose="020B0600070205080204" pitchFamily="34" charset="-128"/>
          <a:cs typeface="ＭＳ Ｐゴシック" charset="0"/>
        </a:defRPr>
      </a:lvl5pPr>
      <a:lvl6pPr marL="457200" algn="l" rtl="0" eaLnBrk="1" fontAlgn="base" hangingPunct="1">
        <a:lnSpc>
          <a:spcPct val="90000"/>
        </a:lnSpc>
        <a:spcBef>
          <a:spcPct val="0"/>
        </a:spcBef>
        <a:spcAft>
          <a:spcPct val="0"/>
        </a:spcAft>
        <a:defRPr sz="3600">
          <a:solidFill>
            <a:schemeClr val="bg1"/>
          </a:solidFill>
          <a:latin typeface="Calibri" charset="0"/>
          <a:ea typeface="ＭＳ Ｐゴシック" charset="0"/>
          <a:cs typeface="ＭＳ Ｐゴシック" charset="0"/>
        </a:defRPr>
      </a:lvl6pPr>
      <a:lvl7pPr marL="914400" algn="l" rtl="0" eaLnBrk="1" fontAlgn="base" hangingPunct="1">
        <a:lnSpc>
          <a:spcPct val="90000"/>
        </a:lnSpc>
        <a:spcBef>
          <a:spcPct val="0"/>
        </a:spcBef>
        <a:spcAft>
          <a:spcPct val="0"/>
        </a:spcAft>
        <a:defRPr sz="3600">
          <a:solidFill>
            <a:schemeClr val="bg1"/>
          </a:solidFill>
          <a:latin typeface="Calibri" charset="0"/>
          <a:ea typeface="ＭＳ Ｐゴシック" charset="0"/>
          <a:cs typeface="ＭＳ Ｐゴシック" charset="0"/>
        </a:defRPr>
      </a:lvl7pPr>
      <a:lvl8pPr marL="1371600" algn="l" rtl="0" eaLnBrk="1" fontAlgn="base" hangingPunct="1">
        <a:lnSpc>
          <a:spcPct val="90000"/>
        </a:lnSpc>
        <a:spcBef>
          <a:spcPct val="0"/>
        </a:spcBef>
        <a:spcAft>
          <a:spcPct val="0"/>
        </a:spcAft>
        <a:defRPr sz="3600">
          <a:solidFill>
            <a:schemeClr val="bg1"/>
          </a:solidFill>
          <a:latin typeface="Calibri" charset="0"/>
          <a:ea typeface="ＭＳ Ｐゴシック" charset="0"/>
          <a:cs typeface="ＭＳ Ｐゴシック" charset="0"/>
        </a:defRPr>
      </a:lvl8pPr>
      <a:lvl9pPr marL="1828800" algn="l" rtl="0" eaLnBrk="1" fontAlgn="base" hangingPunct="1">
        <a:lnSpc>
          <a:spcPct val="90000"/>
        </a:lnSpc>
        <a:spcBef>
          <a:spcPct val="0"/>
        </a:spcBef>
        <a:spcAft>
          <a:spcPct val="0"/>
        </a:spcAft>
        <a:defRPr sz="3600">
          <a:solidFill>
            <a:schemeClr val="bg1"/>
          </a:solidFill>
          <a:latin typeface="Calibri" charset="0"/>
          <a:ea typeface="ＭＳ Ｐゴシック" charset="0"/>
          <a:cs typeface="ＭＳ Ｐゴシック" charset="0"/>
        </a:defRPr>
      </a:lvl9pPr>
    </p:titleStyle>
    <p:bodyStyle>
      <a:lvl1pPr marL="228600" indent="-228600" algn="l" rtl="0" eaLnBrk="1" fontAlgn="base" hangingPunct="1">
        <a:spcBef>
          <a:spcPts val="2000"/>
        </a:spcBef>
        <a:spcAft>
          <a:spcPct val="0"/>
        </a:spcAft>
        <a:buClr>
          <a:srgbClr val="7F7F7F"/>
        </a:buClr>
        <a:buSzPct val="70000"/>
        <a:buFont typeface="Wingdings" pitchFamily="2" charset="2"/>
        <a:buChar char="l"/>
        <a:defRPr sz="2000" kern="1200">
          <a:solidFill>
            <a:srgbClr val="404040"/>
          </a:solidFill>
          <a:latin typeface="+mn-lt"/>
          <a:ea typeface="ＭＳ Ｐゴシック" panose="020B0600070205080204" pitchFamily="34" charset="-128"/>
          <a:cs typeface="ＭＳ Ｐゴシック" charset="0"/>
        </a:defRPr>
      </a:lvl1pPr>
      <a:lvl2pPr marL="457200" indent="-228600" algn="l" rtl="0" eaLnBrk="1" fontAlgn="base" hangingPunct="1">
        <a:spcBef>
          <a:spcPts val="600"/>
        </a:spcBef>
        <a:spcAft>
          <a:spcPct val="0"/>
        </a:spcAft>
        <a:buClr>
          <a:srgbClr val="262626"/>
        </a:buClr>
        <a:buSzPct val="70000"/>
        <a:buFont typeface="Wingdings" pitchFamily="2" charset="2"/>
        <a:buChar char="l"/>
        <a:defRPr kern="1200">
          <a:solidFill>
            <a:srgbClr val="404040"/>
          </a:solidFill>
          <a:latin typeface="+mn-lt"/>
          <a:ea typeface="ＭＳ Ｐゴシック" panose="020B0600070205080204" pitchFamily="34" charset="-128"/>
          <a:cs typeface="+mn-cs"/>
        </a:defRPr>
      </a:lvl2pPr>
      <a:lvl3pPr marL="685800" indent="-228600" algn="l" rtl="0" eaLnBrk="1" fontAlgn="base" hangingPunct="1">
        <a:spcBef>
          <a:spcPts val="600"/>
        </a:spcBef>
        <a:spcAft>
          <a:spcPct val="0"/>
        </a:spcAft>
        <a:buClr>
          <a:srgbClr val="7F7F7F"/>
        </a:buClr>
        <a:buSzPct val="70000"/>
        <a:buFont typeface="Wingdings" pitchFamily="2" charset="2"/>
        <a:buChar char="l"/>
        <a:defRPr kern="1200">
          <a:solidFill>
            <a:srgbClr val="404040"/>
          </a:solidFill>
          <a:latin typeface="+mn-lt"/>
          <a:ea typeface="ＭＳ Ｐゴシック" panose="020B0600070205080204" pitchFamily="34" charset="-128"/>
          <a:cs typeface="+mn-cs"/>
        </a:defRPr>
      </a:lvl3pPr>
      <a:lvl4pPr marL="914400" indent="-228600" algn="l" rtl="0" eaLnBrk="1" fontAlgn="base" hangingPunct="1">
        <a:spcBef>
          <a:spcPts val="600"/>
        </a:spcBef>
        <a:spcAft>
          <a:spcPct val="0"/>
        </a:spcAft>
        <a:buClr>
          <a:srgbClr val="262626"/>
        </a:buClr>
        <a:buSzPct val="70000"/>
        <a:buFont typeface="Wingdings" pitchFamily="2" charset="2"/>
        <a:buChar char="l"/>
        <a:defRPr kern="1200">
          <a:solidFill>
            <a:srgbClr val="404040"/>
          </a:solidFill>
          <a:latin typeface="+mn-lt"/>
          <a:ea typeface="ＭＳ Ｐゴシック" panose="020B0600070205080204" pitchFamily="34" charset="-128"/>
          <a:cs typeface="+mn-cs"/>
        </a:defRPr>
      </a:lvl4pPr>
      <a:lvl5pPr marL="1143000" indent="-228600" algn="l" rtl="0" eaLnBrk="1" fontAlgn="base" hangingPunct="1">
        <a:spcBef>
          <a:spcPts val="600"/>
        </a:spcBef>
        <a:spcAft>
          <a:spcPct val="0"/>
        </a:spcAft>
        <a:buClr>
          <a:srgbClr val="7F7F7F"/>
        </a:buClr>
        <a:buSzPct val="70000"/>
        <a:buFont typeface="Wingdings" pitchFamily="2" charset="2"/>
        <a:buChar char="l"/>
        <a:defRPr kern="1200">
          <a:solidFill>
            <a:srgbClr val="404040"/>
          </a:solidFill>
          <a:latin typeface="+mn-lt"/>
          <a:ea typeface="ＭＳ Ｐゴシック" panose="020B0600070205080204" pitchFamily="34" charset="-128"/>
          <a:cs typeface="+mn-cs"/>
        </a:defRPr>
      </a:lvl5pPr>
      <a:lvl6pPr marL="1377950" indent="-228600" algn="l" defTabSz="914400" rtl="0" eaLnBrk="1" latinLnBrk="0" hangingPunct="1">
        <a:spcBef>
          <a:spcPct val="20000"/>
        </a:spcBef>
        <a:buClr>
          <a:schemeClr val="tx1">
            <a:lumMod val="85000"/>
            <a:lumOff val="15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6pPr>
      <a:lvl7pPr marL="1603375" indent="-228600" algn="l" defTabSz="914400" rtl="0" eaLnBrk="1" latinLnBrk="0" hangingPunct="1">
        <a:spcBef>
          <a:spcPct val="20000"/>
        </a:spcBef>
        <a:buClr>
          <a:schemeClr val="tx1">
            <a:lumMod val="50000"/>
            <a:lumOff val="50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7pPr>
      <a:lvl8pPr marL="1830388" indent="-228600" algn="l" defTabSz="914400" rtl="0" eaLnBrk="1" latinLnBrk="0" hangingPunct="1">
        <a:spcBef>
          <a:spcPct val="20000"/>
        </a:spcBef>
        <a:buClr>
          <a:schemeClr val="tx1">
            <a:lumMod val="85000"/>
            <a:lumOff val="15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8pPr>
      <a:lvl9pPr marL="2057400" indent="-228600" algn="l" defTabSz="914400" rtl="0" eaLnBrk="1" latinLnBrk="0" hangingPunct="1">
        <a:spcBef>
          <a:spcPct val="20000"/>
        </a:spcBef>
        <a:buClr>
          <a:schemeClr val="tx1">
            <a:lumMod val="50000"/>
            <a:lumOff val="50000"/>
          </a:schemeClr>
        </a:buClr>
        <a:buSzPct val="70000"/>
        <a:buFont typeface="Wingdings" pitchFamily="2" charset="2"/>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365125" y="765175"/>
            <a:ext cx="8307388" cy="863600"/>
          </a:xfrm>
        </p:spPr>
        <p:txBody>
          <a:bodyPr vert="horz" wrap="square" lIns="91440" tIns="45720" rIns="91440" bIns="45720" numCol="1" anchor="t" anchorCtr="0" compatLnSpc="1">
            <a:prstTxWarp prst="textNoShape">
              <a:avLst/>
            </a:prstTxWarp>
            <a:normAutofit fontScale="90000"/>
          </a:bodyPr>
          <a:lstStyle/>
          <a:p>
            <a:pPr eaLnBrk="1" hangingPunct="1"/>
            <a:r>
              <a:rPr lang="en-GB" sz="1600" b="1" smtClean="0">
                <a:latin typeface="Tahoma" pitchFamily="34" charset="0"/>
              </a:rPr>
              <a:t>HR 08 IB SPP 02 TWINNING PROJECT</a:t>
            </a:r>
            <a:br>
              <a:rPr lang="en-GB" sz="1600" b="1" smtClean="0">
                <a:latin typeface="Tahoma" pitchFamily="34" charset="0"/>
              </a:rPr>
            </a:br>
            <a:r>
              <a:rPr lang="en-GB" sz="1600" b="1" smtClean="0">
                <a:latin typeface="Tahoma" pitchFamily="34" charset="0"/>
              </a:rPr>
              <a:t>“</a:t>
            </a:r>
            <a:r>
              <a:rPr lang="en-US" sz="1600" b="1" smtClean="0">
                <a:latin typeface="Tahoma" pitchFamily="34" charset="0"/>
              </a:rPr>
              <a:t>ENHANCEMENT OF CAPACITY FOR EFFECTIVE MANAGEMENT OF EU COHESION POLICY FUNDS”</a:t>
            </a:r>
            <a:r>
              <a:rPr lang="en-GB" sz="1600" b="1" smtClean="0">
                <a:latin typeface="Tahoma" pitchFamily="34" charset="0"/>
              </a:rPr>
              <a:t/>
            </a:r>
            <a:br>
              <a:rPr lang="en-GB" sz="1600" b="1" smtClean="0">
                <a:latin typeface="Tahoma" pitchFamily="34" charset="0"/>
              </a:rPr>
            </a:br>
            <a:r>
              <a:rPr lang="lt-LT" sz="2300" b="1" smtClean="0">
                <a:latin typeface="Tahoma" pitchFamily="34" charset="0"/>
              </a:rPr>
              <a:t/>
            </a:r>
            <a:br>
              <a:rPr lang="lt-LT" sz="2300" b="1" smtClean="0">
                <a:latin typeface="Tahoma" pitchFamily="34" charset="0"/>
              </a:rPr>
            </a:br>
            <a:r>
              <a:rPr lang="en-US" sz="2300" smtClean="0">
                <a:latin typeface="Tahoma" pitchFamily="34" charset="0"/>
              </a:rPr>
              <a:t/>
            </a:r>
            <a:br>
              <a:rPr lang="en-US" sz="2300" smtClean="0">
                <a:latin typeface="Tahoma" pitchFamily="34" charset="0"/>
              </a:rPr>
            </a:br>
            <a:endParaRPr lang="en-US" sz="2300" smtClean="0">
              <a:latin typeface="Tahoma" pitchFamily="34" charset="0"/>
            </a:endParaRPr>
          </a:p>
        </p:txBody>
      </p:sp>
      <p:sp>
        <p:nvSpPr>
          <p:cNvPr id="13315" name="Slide Number Placeholder 4"/>
          <p:cNvSpPr>
            <a:spLocks noGrp="1"/>
          </p:cNvSpPr>
          <p:nvPr>
            <p:ph type="sldNum" sz="quarter" idx="12"/>
          </p:nvPr>
        </p:nvSpPr>
        <p:spPr bwMode="auto">
          <a:noFill/>
          <a:ln>
            <a:miter lim="800000"/>
            <a:headEnd/>
            <a:tailEnd/>
          </a:ln>
        </p:spPr>
        <p:txBody>
          <a:bodyPr/>
          <a:lstStyle/>
          <a:p>
            <a:fld id="{35214643-7CBC-44A4-B624-7C5EEB84F52F}" type="slidenum">
              <a:rPr lang="en-US">
                <a:latin typeface="Arial" charset="0"/>
              </a:rPr>
              <a:pPr/>
              <a:t>1</a:t>
            </a:fld>
            <a:endParaRPr lang="en-US">
              <a:latin typeface="Arial" charset="0"/>
            </a:endParaRPr>
          </a:p>
        </p:txBody>
      </p:sp>
      <p:sp>
        <p:nvSpPr>
          <p:cNvPr id="13316" name="Rectangle 1"/>
          <p:cNvSpPr>
            <a:spLocks noChangeArrowheads="1"/>
          </p:cNvSpPr>
          <p:nvPr/>
        </p:nvSpPr>
        <p:spPr bwMode="auto">
          <a:xfrm>
            <a:off x="463550" y="2636838"/>
            <a:ext cx="8208963" cy="954087"/>
          </a:xfrm>
          <a:prstGeom prst="rect">
            <a:avLst/>
          </a:prstGeom>
          <a:noFill/>
          <a:ln w="9525">
            <a:noFill/>
            <a:miter lim="800000"/>
            <a:headEnd/>
            <a:tailEnd/>
          </a:ln>
        </p:spPr>
        <p:txBody>
          <a:bodyPr>
            <a:spAutoFit/>
          </a:bodyPr>
          <a:lstStyle/>
          <a:p>
            <a:pPr algn="ctr" eaLnBrk="1" hangingPunct="1"/>
            <a:r>
              <a:rPr lang="en-US" sz="2800" dirty="0">
                <a:solidFill>
                  <a:srgbClr val="FFFFFF"/>
                </a:solidFill>
              </a:rPr>
              <a:t>The most significant results </a:t>
            </a:r>
          </a:p>
          <a:p>
            <a:pPr algn="ctr" eaLnBrk="1" hangingPunct="1"/>
            <a:r>
              <a:rPr lang="en-US" sz="2800" dirty="0">
                <a:solidFill>
                  <a:srgbClr val="FFFFFF"/>
                </a:solidFill>
              </a:rPr>
              <a:t>of Component </a:t>
            </a:r>
            <a:r>
              <a:rPr lang="hr-HR" sz="2800" dirty="0" smtClean="0">
                <a:solidFill>
                  <a:srgbClr val="FFFFFF"/>
                </a:solidFill>
              </a:rPr>
              <a:t>1</a:t>
            </a:r>
            <a:endParaRPr lang="en-US" sz="2800" dirty="0">
              <a:solidFill>
                <a:srgbClr val="FFFFFF"/>
              </a:solidFill>
            </a:endParaRPr>
          </a:p>
        </p:txBody>
      </p:sp>
      <p:sp>
        <p:nvSpPr>
          <p:cNvPr id="13317" name="TextBox 3"/>
          <p:cNvSpPr txBox="1">
            <a:spLocks noChangeArrowheads="1"/>
          </p:cNvSpPr>
          <p:nvPr/>
        </p:nvSpPr>
        <p:spPr bwMode="auto">
          <a:xfrm>
            <a:off x="2483768" y="5157192"/>
            <a:ext cx="4370427" cy="307777"/>
          </a:xfrm>
          <a:prstGeom prst="rect">
            <a:avLst/>
          </a:prstGeom>
          <a:noFill/>
          <a:ln w="9525">
            <a:noFill/>
            <a:miter lim="800000"/>
            <a:headEnd/>
            <a:tailEnd/>
          </a:ln>
        </p:spPr>
        <p:txBody>
          <a:bodyPr wrap="none">
            <a:spAutoFit/>
          </a:bodyPr>
          <a:lstStyle/>
          <a:p>
            <a:r>
              <a:rPr lang="hr-HR" dirty="0" smtClean="0">
                <a:solidFill>
                  <a:srgbClr val="FFFFFF"/>
                </a:solidFill>
              </a:rPr>
              <a:t>Ana STANKAITIENE  - </a:t>
            </a:r>
            <a:r>
              <a:rPr lang="en-US" dirty="0" smtClean="0">
                <a:solidFill>
                  <a:srgbClr val="FFFFFF"/>
                </a:solidFill>
              </a:rPr>
              <a:t>Resident Twinning Adviser</a:t>
            </a:r>
            <a:endParaRPr lang="en-US" dirty="0">
              <a:solidFill>
                <a:srgbClr val="FFFFFF"/>
              </a:solidFill>
            </a:endParaRPr>
          </a:p>
        </p:txBody>
      </p:sp>
    </p:spTree>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4"/>
          <p:cNvSpPr>
            <a:spLocks noGrp="1"/>
          </p:cNvSpPr>
          <p:nvPr>
            <p:ph type="title"/>
          </p:nvPr>
        </p:nvSpPr>
        <p:spPr bwMode="auto">
          <a:xfrm>
            <a:off x="468313" y="908720"/>
            <a:ext cx="8280400" cy="720054"/>
          </a:xfrm>
        </p:spPr>
        <p:txBody>
          <a:bodyPr/>
          <a:lstStyle/>
          <a:p>
            <a:pPr algn="ctr"/>
            <a:r>
              <a:rPr lang="en-US" sz="2800" b="1" dirty="0" smtClean="0">
                <a:latin typeface="Calibri" pitchFamily="34" charset="0"/>
              </a:rPr>
              <a:t>P</a:t>
            </a:r>
            <a:r>
              <a:rPr lang="hr-HR" sz="2800" b="1" dirty="0" smtClean="0">
                <a:latin typeface="Calibri" pitchFamily="34" charset="0"/>
              </a:rPr>
              <a:t>ROJECT COMPONENT 1 SUMMARY</a:t>
            </a:r>
            <a:endParaRPr lang="en-US" sz="2800" b="1" dirty="0" smtClean="0">
              <a:latin typeface="Calibri" pitchFamily="34" charset="0"/>
            </a:endParaRPr>
          </a:p>
        </p:txBody>
      </p:sp>
      <p:sp>
        <p:nvSpPr>
          <p:cNvPr id="14339" name="Content Placeholder 3"/>
          <p:cNvSpPr>
            <a:spLocks noGrp="1"/>
          </p:cNvSpPr>
          <p:nvPr>
            <p:ph type="body" idx="13"/>
          </p:nvPr>
        </p:nvSpPr>
        <p:spPr bwMode="auto">
          <a:xfrm>
            <a:off x="251520" y="1700808"/>
            <a:ext cx="8546406" cy="4968552"/>
          </a:xfrm>
          <a:noFill/>
          <a:ln>
            <a:miter lim="800000"/>
            <a:headEnd/>
            <a:tailEnd/>
          </a:ln>
        </p:spPr>
        <p:txBody>
          <a:bodyPr wrap="square" lIns="91440" tIns="45720" rIns="91440" bIns="45720" numCol="1" anchor="t" anchorCtr="0" compatLnSpc="1">
            <a:prstTxWarp prst="textNoShape">
              <a:avLst/>
            </a:prstTxWarp>
          </a:bodyPr>
          <a:lstStyle/>
          <a:p>
            <a:pPr marL="0" lvl="1" indent="0" eaLnBrk="1" hangingPunct="1">
              <a:spcBef>
                <a:spcPts val="2000"/>
              </a:spcBef>
              <a:buClr>
                <a:srgbClr val="7F7F7F"/>
              </a:buClr>
              <a:buNone/>
            </a:pPr>
            <a:r>
              <a:rPr lang="en-GB" sz="2100" b="1" u="sng" dirty="0" smtClean="0">
                <a:solidFill>
                  <a:schemeClr val="tx2"/>
                </a:solidFill>
                <a:latin typeface="Calibri" pitchFamily="34" charset="0"/>
              </a:rPr>
              <a:t>Purpose: </a:t>
            </a:r>
            <a:r>
              <a:rPr lang="hr-HR" sz="2100" b="1" u="sng" dirty="0" smtClean="0">
                <a:solidFill>
                  <a:schemeClr val="tx2"/>
                </a:solidFill>
                <a:latin typeface="Calibri" pitchFamily="34" charset="0"/>
              </a:rPr>
              <a:t> </a:t>
            </a:r>
            <a:r>
              <a:rPr lang="en-US" sz="2100" dirty="0" smtClean="0">
                <a:latin typeface="Calibri" pitchFamily="34" charset="0"/>
              </a:rPr>
              <a:t>To </a:t>
            </a:r>
            <a:r>
              <a:rPr lang="en-GB" sz="2100" dirty="0" smtClean="0">
                <a:latin typeface="Calibri" pitchFamily="34" charset="0"/>
              </a:rPr>
              <a:t>increase</a:t>
            </a:r>
            <a:r>
              <a:rPr lang="hr-HR" sz="2100" dirty="0" smtClean="0">
                <a:latin typeface="Calibri" pitchFamily="34" charset="0"/>
              </a:rPr>
              <a:t> </a:t>
            </a:r>
            <a:r>
              <a:rPr lang="hr-HR" sz="2100" dirty="0" err="1" smtClean="0">
                <a:latin typeface="Calibri" pitchFamily="34" charset="0"/>
              </a:rPr>
              <a:t>the</a:t>
            </a:r>
            <a:r>
              <a:rPr lang="en-GB" sz="2100" dirty="0" smtClean="0">
                <a:latin typeface="Calibri" pitchFamily="34" charset="0"/>
              </a:rPr>
              <a:t> </a:t>
            </a:r>
            <a:r>
              <a:rPr lang="en-GB" sz="2100" dirty="0" smtClean="0">
                <a:latin typeface="Calibri" pitchFamily="34" charset="0"/>
              </a:rPr>
              <a:t>capacity for overall coordination of the implementation of Structural Funds and the Cohesion Fund in Croatia </a:t>
            </a:r>
            <a:endParaRPr lang="en-US" sz="2100" dirty="0" smtClean="0">
              <a:latin typeface="Calibri" pitchFamily="34" charset="0"/>
            </a:endParaRPr>
          </a:p>
          <a:p>
            <a:pPr marL="0" lvl="1" indent="0" eaLnBrk="1" hangingPunct="1">
              <a:spcBef>
                <a:spcPts val="1200"/>
              </a:spcBef>
              <a:buClr>
                <a:srgbClr val="7F7F7F"/>
              </a:buClr>
              <a:buFont typeface="Wingdings" pitchFamily="2" charset="2"/>
              <a:buNone/>
            </a:pPr>
            <a:r>
              <a:rPr lang="en-GB" sz="2100" b="1" u="sng" dirty="0" smtClean="0">
                <a:solidFill>
                  <a:schemeClr val="tx2"/>
                </a:solidFill>
                <a:latin typeface="Calibri" pitchFamily="34" charset="0"/>
              </a:rPr>
              <a:t>Main partners:</a:t>
            </a:r>
          </a:p>
          <a:p>
            <a:pPr marL="0" lvl="1" indent="0" eaLnBrk="1" hangingPunct="1">
              <a:buClr>
                <a:srgbClr val="7F7F7F"/>
              </a:buClr>
              <a:buFont typeface="Wingdings" pitchFamily="2" charset="2"/>
              <a:buNone/>
            </a:pPr>
            <a:endParaRPr lang="en-GB" sz="2100" b="1" u="sng" dirty="0" smtClean="0">
              <a:solidFill>
                <a:schemeClr val="tx2"/>
              </a:solidFill>
              <a:latin typeface="Calibri" pitchFamily="34" charset="0"/>
            </a:endParaRPr>
          </a:p>
          <a:p>
            <a:pPr marL="0" lvl="1" indent="0" eaLnBrk="1" hangingPunct="1">
              <a:buClr>
                <a:srgbClr val="7F7F7F"/>
              </a:buClr>
              <a:buFont typeface="Wingdings" pitchFamily="2" charset="2"/>
              <a:buNone/>
            </a:pPr>
            <a:endParaRPr lang="en-GB" sz="2100" b="1" u="sng" dirty="0" smtClean="0">
              <a:solidFill>
                <a:schemeClr val="tx2"/>
              </a:solidFill>
              <a:latin typeface="Calibri" pitchFamily="34" charset="0"/>
            </a:endParaRPr>
          </a:p>
          <a:p>
            <a:pPr marL="0" lvl="1" indent="0" eaLnBrk="1" hangingPunct="1">
              <a:buClr>
                <a:srgbClr val="7F7F7F"/>
              </a:buClr>
              <a:buFont typeface="Wingdings" pitchFamily="2" charset="2"/>
              <a:buNone/>
            </a:pPr>
            <a:endParaRPr lang="en-GB" sz="2100" b="1" u="sng" dirty="0" smtClean="0">
              <a:solidFill>
                <a:schemeClr val="tx2"/>
              </a:solidFill>
              <a:latin typeface="Calibri" pitchFamily="34" charset="0"/>
            </a:endParaRPr>
          </a:p>
          <a:p>
            <a:pPr marL="0" lvl="1" indent="0" eaLnBrk="1" hangingPunct="1">
              <a:spcAft>
                <a:spcPts val="600"/>
              </a:spcAft>
              <a:buClr>
                <a:srgbClr val="7F7F7F"/>
              </a:buClr>
              <a:buNone/>
            </a:pPr>
            <a:endParaRPr lang="hr-HR" sz="2100" b="1" u="sng" dirty="0" smtClean="0">
              <a:solidFill>
                <a:schemeClr val="tx2"/>
              </a:solidFill>
              <a:latin typeface="Calibri" pitchFamily="34" charset="0"/>
            </a:endParaRPr>
          </a:p>
          <a:p>
            <a:pPr marL="0" lvl="1" indent="0" eaLnBrk="1" hangingPunct="1">
              <a:spcAft>
                <a:spcPts val="600"/>
              </a:spcAft>
              <a:buClr>
                <a:srgbClr val="7F7F7F"/>
              </a:buClr>
              <a:buNone/>
            </a:pPr>
            <a:endParaRPr lang="hr-HR" sz="2100" b="1" u="sng" dirty="0" smtClean="0">
              <a:solidFill>
                <a:schemeClr val="tx2"/>
              </a:solidFill>
              <a:latin typeface="Calibri" pitchFamily="34" charset="0"/>
            </a:endParaRPr>
          </a:p>
          <a:p>
            <a:pPr marL="0" lvl="1" indent="0" eaLnBrk="1" hangingPunct="1">
              <a:spcAft>
                <a:spcPts val="600"/>
              </a:spcAft>
              <a:buClr>
                <a:srgbClr val="7F7F7F"/>
              </a:buClr>
              <a:buNone/>
            </a:pPr>
            <a:r>
              <a:rPr lang="en-US" sz="2100" b="1" u="sng" dirty="0" smtClean="0">
                <a:solidFill>
                  <a:schemeClr val="tx2"/>
                </a:solidFill>
                <a:latin typeface="Calibri" pitchFamily="34" charset="0"/>
              </a:rPr>
              <a:t>Contracting Authority:</a:t>
            </a:r>
            <a:r>
              <a:rPr lang="hr-HR" sz="2100" b="1" u="sng" dirty="0" smtClean="0">
                <a:solidFill>
                  <a:schemeClr val="tx2"/>
                </a:solidFill>
                <a:latin typeface="Calibri" pitchFamily="34" charset="0"/>
              </a:rPr>
              <a:t> </a:t>
            </a:r>
            <a:r>
              <a:rPr lang="en-US" sz="2100" dirty="0" smtClean="0">
                <a:latin typeface="Calibri" pitchFamily="34" charset="0"/>
              </a:rPr>
              <a:t>Central Finance and Contracting Agency in Croatia</a:t>
            </a:r>
            <a:endParaRPr lang="hr-HR" sz="2100" dirty="0" smtClean="0">
              <a:latin typeface="Calibri" pitchFamily="34" charset="0"/>
            </a:endParaRPr>
          </a:p>
          <a:p>
            <a:pPr marL="0" lvl="1" indent="0" eaLnBrk="1" hangingPunct="1">
              <a:spcAft>
                <a:spcPts val="600"/>
              </a:spcAft>
              <a:buClr>
                <a:srgbClr val="7F7F7F"/>
              </a:buClr>
              <a:buNone/>
            </a:pPr>
            <a:r>
              <a:rPr lang="en-US" sz="2100" b="1" u="sng" dirty="0" smtClean="0">
                <a:solidFill>
                  <a:schemeClr val="tx2"/>
                </a:solidFill>
                <a:latin typeface="Calibri" pitchFamily="34" charset="0"/>
              </a:rPr>
              <a:t>Component value:  </a:t>
            </a:r>
            <a:r>
              <a:rPr lang="en-US" sz="2100" b="1" baseline="-10000" dirty="0" smtClean="0">
                <a:latin typeface="Calibri" pitchFamily="34" charset="0"/>
              </a:rPr>
              <a:t>~ </a:t>
            </a:r>
            <a:r>
              <a:rPr lang="en-US" sz="2100" dirty="0" smtClean="0">
                <a:latin typeface="Calibri" pitchFamily="34" charset="0"/>
              </a:rPr>
              <a:t>EUR 1 million funded by the European Union</a:t>
            </a:r>
          </a:p>
          <a:p>
            <a:pPr marL="0" lvl="1" indent="0" eaLnBrk="1" hangingPunct="1">
              <a:spcAft>
                <a:spcPts val="600"/>
              </a:spcAft>
              <a:buClr>
                <a:srgbClr val="7F7F7F"/>
              </a:buClr>
              <a:buFont typeface="Wingdings" pitchFamily="2" charset="2"/>
              <a:buNone/>
            </a:pPr>
            <a:r>
              <a:rPr lang="en-US" sz="2100" b="1" u="sng" dirty="0" smtClean="0">
                <a:solidFill>
                  <a:schemeClr val="tx2"/>
                </a:solidFill>
                <a:latin typeface="Calibri" pitchFamily="34" charset="0"/>
              </a:rPr>
              <a:t>Project duration: </a:t>
            </a:r>
            <a:r>
              <a:rPr lang="hr-HR" sz="2100" b="1" u="sng" dirty="0" smtClean="0">
                <a:solidFill>
                  <a:schemeClr val="tx2"/>
                </a:solidFill>
                <a:latin typeface="Calibri" pitchFamily="34" charset="0"/>
              </a:rPr>
              <a:t> </a:t>
            </a:r>
            <a:r>
              <a:rPr lang="hr-HR" sz="2100" b="1" dirty="0" smtClean="0">
                <a:solidFill>
                  <a:schemeClr val="tx2"/>
                </a:solidFill>
                <a:latin typeface="Calibri" pitchFamily="34" charset="0"/>
              </a:rPr>
              <a:t>     </a:t>
            </a:r>
            <a:r>
              <a:rPr lang="en-US" sz="2100" dirty="0" smtClean="0">
                <a:latin typeface="Calibri" pitchFamily="34" charset="0"/>
              </a:rPr>
              <a:t>27 months from August 2011</a:t>
            </a:r>
            <a:br>
              <a:rPr lang="en-US" sz="2100" dirty="0" smtClean="0">
                <a:latin typeface="Calibri" pitchFamily="34" charset="0"/>
              </a:rPr>
            </a:br>
            <a:endParaRPr lang="en-GB" sz="2100" b="1" u="sng" dirty="0" smtClean="0">
              <a:solidFill>
                <a:schemeClr val="tx2"/>
              </a:solidFill>
              <a:latin typeface="Calibri" pitchFamily="34" charset="0"/>
            </a:endParaRPr>
          </a:p>
        </p:txBody>
      </p:sp>
      <p:sp>
        <p:nvSpPr>
          <p:cNvPr id="14340" name="Slide Number Placeholder 4"/>
          <p:cNvSpPr>
            <a:spLocks noGrp="1"/>
          </p:cNvSpPr>
          <p:nvPr>
            <p:ph type="sldNum" sz="quarter" idx="16"/>
          </p:nvPr>
        </p:nvSpPr>
        <p:spPr bwMode="auto">
          <a:noFill/>
          <a:ln>
            <a:miter lim="800000"/>
            <a:headEnd/>
            <a:tailEnd/>
          </a:ln>
        </p:spPr>
        <p:txBody>
          <a:bodyPr/>
          <a:lstStyle/>
          <a:p>
            <a:fld id="{28AC2B0D-9B44-49F2-8800-1946DA5B4C0B}" type="slidenum">
              <a:rPr lang="en-US">
                <a:latin typeface="Arial" charset="0"/>
              </a:rPr>
              <a:pPr/>
              <a:t>2</a:t>
            </a:fld>
            <a:endParaRPr lang="en-US">
              <a:latin typeface="Arial" charset="0"/>
            </a:endParaRPr>
          </a:p>
        </p:txBody>
      </p:sp>
      <p:graphicFrame>
        <p:nvGraphicFramePr>
          <p:cNvPr id="6" name="Table 5"/>
          <p:cNvGraphicFramePr>
            <a:graphicFrameLocks noGrp="1"/>
          </p:cNvGraphicFramePr>
          <p:nvPr/>
        </p:nvGraphicFramePr>
        <p:xfrm>
          <a:off x="323528" y="2996952"/>
          <a:ext cx="8464550" cy="1746622"/>
        </p:xfrm>
        <a:graphic>
          <a:graphicData uri="http://schemas.openxmlformats.org/drawingml/2006/table">
            <a:tbl>
              <a:tblPr/>
              <a:tblGrid>
                <a:gridCol w="687388"/>
                <a:gridCol w="1666875"/>
                <a:gridCol w="6110287"/>
              </a:tblGrid>
              <a:tr h="648072">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r-Latn-CS" sz="1800" b="1" i="0" u="none" strike="noStrike" cap="none" normalizeH="0" baseline="0" dirty="0" smtClean="0">
                        <a:ln>
                          <a:noFill/>
                        </a:ln>
                        <a:solidFill>
                          <a:schemeClr val="tx1"/>
                        </a:solidFill>
                        <a:effectLst/>
                        <a:latin typeface="Tahoma" pitchFamily="34" charset="0"/>
                        <a:ea typeface="ＭＳ Ｐゴシック" pitchFamily="34" charset="-128"/>
                      </a:endParaRPr>
                    </a:p>
                  </a:txBody>
                  <a:tcPr marL="91444" marR="91444" marT="45728" marB="45728" horzOverflow="overflow">
                    <a:lnL>
                      <a:noFill/>
                    </a:lnL>
                    <a:lnR>
                      <a:noFill/>
                    </a:lnR>
                    <a:lnT>
                      <a:noFill/>
                    </a:lnT>
                    <a:lnB>
                      <a:noFill/>
                    </a:lnB>
                    <a:lnTlToBr>
                      <a:noFill/>
                    </a:lnTlToBr>
                    <a:lnBlToTr>
                      <a:noFill/>
                    </a:lnBlToTr>
                    <a:noFill/>
                  </a:tcPr>
                </a:tc>
                <a:tc>
                  <a:txBody>
                    <a:bodyPr/>
                    <a:lstStyle/>
                    <a:p>
                      <a:pPr marL="0" marR="0" lvl="1"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Tahoma" pitchFamily="34" charset="0"/>
                          <a:ea typeface="ＭＳ Ｐゴシック" pitchFamily="34" charset="-128"/>
                        </a:rPr>
                        <a:t>Croatia</a:t>
                      </a:r>
                      <a:r>
                        <a:rPr kumimoji="0" lang="en-US" sz="2000" b="1" i="0" u="none" strike="noStrike" cap="none" normalizeH="0" baseline="0" dirty="0" smtClean="0">
                          <a:ln>
                            <a:noFill/>
                          </a:ln>
                          <a:solidFill>
                            <a:schemeClr val="tx1"/>
                          </a:solidFill>
                          <a:effectLst/>
                          <a:latin typeface="Tahoma" pitchFamily="34" charset="0"/>
                          <a:ea typeface="ＭＳ Ｐゴシック" pitchFamily="34" charset="-128"/>
                        </a:rPr>
                        <a:t>:</a:t>
                      </a:r>
                      <a:endParaRPr kumimoji="0" lang="en-US" sz="2000" b="1" i="0" u="sng" strike="noStrike" cap="none" normalizeH="0" baseline="0" dirty="0" smtClean="0">
                        <a:ln>
                          <a:noFill/>
                        </a:ln>
                        <a:solidFill>
                          <a:schemeClr val="tx1"/>
                        </a:solidFill>
                        <a:effectLst/>
                        <a:latin typeface="Tahoma" pitchFamily="34" charset="0"/>
                        <a:ea typeface="ＭＳ Ｐゴシック" pitchFamily="34" charset="-128"/>
                      </a:endParaRPr>
                    </a:p>
                  </a:txBody>
                  <a:tcPr marL="91444" marR="91444" marT="45728" marB="45728" horzOverflow="overflow">
                    <a:lnL>
                      <a:noFill/>
                    </a:lnL>
                    <a:lnR>
                      <a:noFill/>
                    </a:lnR>
                    <a:lnT>
                      <a:noFill/>
                    </a:lnT>
                    <a:lnB>
                      <a:noFill/>
                    </a:lnB>
                    <a:lnTlToBr>
                      <a:noFill/>
                    </a:lnTlToBr>
                    <a:lnBlToTr>
                      <a:noFill/>
                    </a:lnBlToTr>
                    <a:noFill/>
                  </a:tcPr>
                </a:tc>
                <a:tc>
                  <a:txBody>
                    <a:bodyPr/>
                    <a:lstStyle/>
                    <a:p>
                      <a:pPr marL="114300" marR="0" lvl="1" indent="-342900" algn="l" defTabSz="914400" rtl="0" eaLnBrk="1" fontAlgn="base" latinLnBrk="0" hangingPunct="1">
                        <a:lnSpc>
                          <a:spcPct val="100000"/>
                        </a:lnSpc>
                        <a:spcBef>
                          <a:spcPct val="0"/>
                        </a:spcBef>
                        <a:spcAft>
                          <a:spcPct val="0"/>
                        </a:spcAft>
                        <a:buClrTx/>
                        <a:buSzTx/>
                        <a:buFont typeface="Arial" charset="0"/>
                        <a:buChar char="•"/>
                        <a:tabLst/>
                      </a:pPr>
                      <a:r>
                        <a:rPr kumimoji="0" lang="en-US" sz="2000" b="0" i="0" u="none" strike="noStrike" cap="none" normalizeH="0" baseline="0" dirty="0" smtClean="0">
                          <a:ln>
                            <a:noFill/>
                          </a:ln>
                          <a:solidFill>
                            <a:srgbClr val="404040"/>
                          </a:solidFill>
                          <a:effectLst/>
                          <a:latin typeface="Microsoft Sans Serif" pitchFamily="34" charset="0"/>
                          <a:ea typeface="ＭＳ Ｐゴシック" pitchFamily="34" charset="-128"/>
                        </a:rPr>
                        <a:t>Ministry of Regional Development and EU Funds</a:t>
                      </a:r>
                    </a:p>
                  </a:txBody>
                  <a:tcPr marL="91444" marR="91444" marT="45728" marB="45728" horzOverflow="overflow">
                    <a:lnL>
                      <a:noFill/>
                    </a:lnL>
                    <a:lnR>
                      <a:noFill/>
                    </a:lnR>
                    <a:lnT>
                      <a:noFill/>
                    </a:lnT>
                    <a:lnB>
                      <a:noFill/>
                    </a:lnB>
                    <a:lnTlToBr>
                      <a:noFill/>
                    </a:lnTlToBr>
                    <a:lnBlToTr>
                      <a:noFill/>
                    </a:lnBlToTr>
                    <a:noFill/>
                  </a:tcPr>
                </a:tc>
              </a:tr>
              <a:tr h="701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r-Latn-CS" sz="1800" b="0" i="0" u="none" strike="noStrike" cap="none" normalizeH="0" baseline="0" smtClean="0">
                        <a:ln>
                          <a:noFill/>
                        </a:ln>
                        <a:solidFill>
                          <a:srgbClr val="000000"/>
                        </a:solidFill>
                        <a:effectLst/>
                        <a:latin typeface="Tahoma" pitchFamily="34" charset="0"/>
                        <a:ea typeface="ＭＳ Ｐゴシック" pitchFamily="34" charset="-128"/>
                      </a:endParaRPr>
                    </a:p>
                  </a:txBody>
                  <a:tcPr marL="91444" marR="91444" marT="45728" marB="45728" horzOverflow="overflow">
                    <a:lnL>
                      <a:noFill/>
                    </a:lnL>
                    <a:lnR>
                      <a:noFill/>
                    </a:lnR>
                    <a:lnT>
                      <a:noFill/>
                    </a:lnT>
                    <a:lnB>
                      <a:noFill/>
                    </a:lnB>
                    <a:lnTlToBr>
                      <a:noFill/>
                    </a:lnTlToBr>
                    <a:lnBlToTr>
                      <a:noFill/>
                    </a:lnBlToTr>
                    <a:noFill/>
                  </a:tcPr>
                </a:tc>
                <a:tc>
                  <a:txBody>
                    <a:bodyPr/>
                    <a:lstStyle/>
                    <a:p>
                      <a:pPr marL="0" marR="0" lvl="1" indent="0" algn="l" defTabSz="914400" rtl="0" eaLnBrk="1" fontAlgn="base" latinLnBrk="0" hangingPunct="1">
                        <a:lnSpc>
                          <a:spcPct val="100000"/>
                        </a:lnSpc>
                        <a:spcBef>
                          <a:spcPct val="0"/>
                        </a:spcBef>
                        <a:spcAft>
                          <a:spcPct val="0"/>
                        </a:spcAft>
                        <a:buClrTx/>
                        <a:buSzTx/>
                        <a:buFontTx/>
                        <a:buNone/>
                        <a:tabLst/>
                      </a:pPr>
                      <a:r>
                        <a:rPr kumimoji="0" lang="lt-LT" sz="2000" b="1" i="0" u="none" strike="noStrike" cap="none" normalizeH="0" baseline="0" dirty="0" smtClean="0">
                          <a:ln>
                            <a:noFill/>
                          </a:ln>
                          <a:solidFill>
                            <a:srgbClr val="000000"/>
                          </a:solidFill>
                          <a:effectLst/>
                          <a:latin typeface="Tahoma" pitchFamily="34" charset="0"/>
                          <a:ea typeface="ＭＳ Ｐゴシック" pitchFamily="34" charset="-128"/>
                        </a:rPr>
                        <a:t>Lithuania</a:t>
                      </a:r>
                      <a:r>
                        <a:rPr kumimoji="0" lang="en-US" sz="2000" b="1" i="0" u="none" strike="noStrike" cap="none" normalizeH="0" baseline="0" dirty="0" smtClean="0">
                          <a:ln>
                            <a:noFill/>
                          </a:ln>
                          <a:solidFill>
                            <a:srgbClr val="000000"/>
                          </a:solidFill>
                          <a:effectLst/>
                          <a:latin typeface="Tahoma" pitchFamily="34" charset="0"/>
                          <a:ea typeface="ＭＳ Ｐゴシック" pitchFamily="34" charset="-128"/>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Tahoma" pitchFamily="34" charset="0"/>
                        <a:ea typeface="ＭＳ Ｐゴシック" pitchFamily="34" charset="-128"/>
                      </a:endParaRPr>
                    </a:p>
                  </a:txBody>
                  <a:tcPr marL="91444" marR="91444" marT="45728" marB="45728" horzOverflow="overflow">
                    <a:lnL>
                      <a:noFill/>
                    </a:lnL>
                    <a:lnR>
                      <a:noFill/>
                    </a:lnR>
                    <a:lnT>
                      <a:noFill/>
                    </a:lnT>
                    <a:lnB>
                      <a:noFill/>
                    </a:lnB>
                    <a:lnTlToBr>
                      <a:noFill/>
                    </a:lnTlToBr>
                    <a:lnBlToTr>
                      <a:noFill/>
                    </a:lnBlToTr>
                    <a:noFill/>
                  </a:tcPr>
                </a:tc>
                <a:tc>
                  <a:txBody>
                    <a:bodyPr/>
                    <a:lstStyle/>
                    <a:p>
                      <a:pPr marL="114300" marR="0" lvl="1" indent="-342900" algn="l" defTabSz="914400" rtl="0" eaLnBrk="1" fontAlgn="base" latinLnBrk="0" hangingPunct="1">
                        <a:lnSpc>
                          <a:spcPct val="100000"/>
                        </a:lnSpc>
                        <a:spcBef>
                          <a:spcPct val="0"/>
                        </a:spcBef>
                        <a:spcAft>
                          <a:spcPct val="0"/>
                        </a:spcAft>
                        <a:buClrTx/>
                        <a:buSzTx/>
                        <a:buFont typeface="Arial" charset="0"/>
                        <a:buChar char="•"/>
                        <a:tabLst/>
                      </a:pPr>
                      <a:r>
                        <a:rPr kumimoji="0" lang="en-US" sz="2000" b="0" i="0" u="none" strike="noStrike" cap="none" normalizeH="0" baseline="0" dirty="0" smtClean="0">
                          <a:ln>
                            <a:noFill/>
                          </a:ln>
                          <a:solidFill>
                            <a:srgbClr val="404040"/>
                          </a:solidFill>
                          <a:effectLst/>
                          <a:latin typeface="Microsoft Sans Serif" pitchFamily="34" charset="0"/>
                          <a:ea typeface="ＭＳ Ｐゴシック" pitchFamily="34" charset="-128"/>
                        </a:rPr>
                        <a:t>Ministry of Finance</a:t>
                      </a:r>
                    </a:p>
                    <a:p>
                      <a:pPr marL="114300" marR="0" lvl="1" indent="-342900" algn="l" defTabSz="914400" rtl="0" eaLnBrk="1" fontAlgn="base" latinLnBrk="0" hangingPunct="1">
                        <a:lnSpc>
                          <a:spcPct val="100000"/>
                        </a:lnSpc>
                        <a:spcBef>
                          <a:spcPct val="0"/>
                        </a:spcBef>
                        <a:spcAft>
                          <a:spcPct val="0"/>
                        </a:spcAft>
                        <a:buClrTx/>
                        <a:buSzTx/>
                        <a:buFont typeface="Arial" charset="0"/>
                        <a:buChar char="•"/>
                        <a:tabLst/>
                      </a:pPr>
                      <a:r>
                        <a:rPr kumimoji="0" lang="lt-LT" sz="2000" b="0" i="0" u="none" strike="noStrike" cap="none" normalizeH="0" baseline="0" dirty="0" smtClean="0">
                          <a:ln>
                            <a:noFill/>
                          </a:ln>
                          <a:solidFill>
                            <a:srgbClr val="404040"/>
                          </a:solidFill>
                          <a:effectLst/>
                          <a:latin typeface="Microsoft Sans Serif" pitchFamily="34" charset="0"/>
                          <a:ea typeface="ＭＳ Ｐゴシック" pitchFamily="34" charset="-128"/>
                        </a:rPr>
                        <a:t>Central Project Management Agency</a:t>
                      </a:r>
                    </a:p>
                  </a:txBody>
                  <a:tcPr marL="91444" marR="91444" marT="45728" marB="45728" horzOverflow="overflow">
                    <a:lnL>
                      <a:noFill/>
                    </a:lnL>
                    <a:lnR>
                      <a:noFill/>
                    </a:lnR>
                    <a:lnT>
                      <a:noFill/>
                    </a:lnT>
                    <a:lnB>
                      <a:noFill/>
                    </a:lnB>
                    <a:lnTlToBr>
                      <a:noFill/>
                    </a:lnTlToBr>
                    <a:lnBlToTr>
                      <a:noFill/>
                    </a:lnBlToTr>
                    <a:noFill/>
                  </a:tcPr>
                </a:tc>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r-Latn-CS" sz="1800" b="0" i="0" u="none" strike="noStrike" cap="none" normalizeH="0" baseline="0" dirty="0" smtClean="0">
                        <a:ln>
                          <a:noFill/>
                        </a:ln>
                        <a:solidFill>
                          <a:srgbClr val="000000"/>
                        </a:solidFill>
                        <a:effectLst/>
                        <a:latin typeface="Tahoma" pitchFamily="34" charset="0"/>
                        <a:ea typeface="ＭＳ Ｐゴシック" pitchFamily="34" charset="-128"/>
                      </a:endParaRPr>
                    </a:p>
                  </a:txBody>
                  <a:tcPr marL="91444" marR="91444" marT="45728" marB="45728" horzOverflow="overflow">
                    <a:lnL>
                      <a:noFill/>
                    </a:lnL>
                    <a:lnR>
                      <a:noFill/>
                    </a:lnR>
                    <a:lnT>
                      <a:noFill/>
                    </a:lnT>
                    <a:lnB>
                      <a:noFill/>
                    </a:lnB>
                    <a:lnTlToBr>
                      <a:noFill/>
                    </a:lnTlToBr>
                    <a:lnBlToTr>
                      <a:noFill/>
                    </a:lnBlToTr>
                    <a:noFill/>
                  </a:tcPr>
                </a:tc>
                <a:tc>
                  <a:txBody>
                    <a:bodyPr/>
                    <a:lstStyle/>
                    <a:p>
                      <a:pPr marL="0" marR="0" lvl="1" indent="0" algn="l" defTabSz="914400" rtl="0" eaLnBrk="1" fontAlgn="base" latinLnBrk="0" hangingPunct="1">
                        <a:lnSpc>
                          <a:spcPct val="100000"/>
                        </a:lnSpc>
                        <a:spcBef>
                          <a:spcPct val="0"/>
                        </a:spcBef>
                        <a:spcAft>
                          <a:spcPct val="0"/>
                        </a:spcAft>
                        <a:buClrTx/>
                        <a:buSzTx/>
                        <a:buFontTx/>
                        <a:buNone/>
                        <a:tabLst/>
                      </a:pPr>
                      <a:r>
                        <a:rPr kumimoji="0" lang="lt-LT" sz="2000" b="1" i="0" u="none" strike="noStrike" cap="none" normalizeH="0" baseline="0" dirty="0" smtClean="0">
                          <a:ln>
                            <a:noFill/>
                          </a:ln>
                          <a:solidFill>
                            <a:srgbClr val="000000"/>
                          </a:solidFill>
                          <a:effectLst/>
                          <a:latin typeface="Tahoma" pitchFamily="34" charset="0"/>
                          <a:ea typeface="ＭＳ Ｐゴシック" pitchFamily="34" charset="-128"/>
                        </a:rPr>
                        <a:t>Hungary</a:t>
                      </a:r>
                      <a:r>
                        <a:rPr kumimoji="0" lang="en-US" sz="2000" b="1" i="0" u="none" strike="noStrike" cap="none" normalizeH="0" baseline="0" dirty="0" smtClean="0">
                          <a:ln>
                            <a:noFill/>
                          </a:ln>
                          <a:solidFill>
                            <a:srgbClr val="000000"/>
                          </a:solidFill>
                          <a:effectLst/>
                          <a:latin typeface="Tahoma" pitchFamily="34" charset="0"/>
                          <a:ea typeface="ＭＳ Ｐゴシック" pitchFamily="34" charset="-128"/>
                        </a:rPr>
                        <a:t>:</a:t>
                      </a:r>
                    </a:p>
                  </a:txBody>
                  <a:tcPr marL="91444" marR="91444" marT="45728" marB="45728" horzOverflow="overflow">
                    <a:lnL>
                      <a:noFill/>
                    </a:lnL>
                    <a:lnR>
                      <a:noFill/>
                    </a:lnR>
                    <a:lnT>
                      <a:noFill/>
                    </a:lnT>
                    <a:lnB>
                      <a:noFill/>
                    </a:lnB>
                    <a:lnTlToBr>
                      <a:noFill/>
                    </a:lnTlToBr>
                    <a:lnBlToTr>
                      <a:noFill/>
                    </a:lnBlToTr>
                    <a:noFill/>
                  </a:tcPr>
                </a:tc>
                <a:tc>
                  <a:txBody>
                    <a:bodyPr/>
                    <a:lstStyle/>
                    <a:p>
                      <a:pPr marL="342900" marR="0" lvl="2" indent="-342900" algn="l" defTabSz="914400" rtl="0" eaLnBrk="1" fontAlgn="base" latinLnBrk="0" hangingPunct="1">
                        <a:lnSpc>
                          <a:spcPct val="100000"/>
                        </a:lnSpc>
                        <a:spcBef>
                          <a:spcPct val="0"/>
                        </a:spcBef>
                        <a:spcAft>
                          <a:spcPct val="0"/>
                        </a:spcAft>
                        <a:buClrTx/>
                        <a:buSzTx/>
                        <a:buFont typeface="Arial" charset="0"/>
                        <a:buChar char="•"/>
                        <a:tabLst/>
                      </a:pPr>
                      <a:r>
                        <a:rPr kumimoji="0" lang="en-US" sz="2000" b="0" i="0" u="none" strike="noStrike" cap="none" normalizeH="0" baseline="0" dirty="0" smtClean="0">
                          <a:ln>
                            <a:noFill/>
                          </a:ln>
                          <a:solidFill>
                            <a:srgbClr val="404040"/>
                          </a:solidFill>
                          <a:effectLst/>
                          <a:latin typeface="Microsoft Sans Serif" pitchFamily="34" charset="0"/>
                          <a:ea typeface="ＭＳ Ｐゴシック" pitchFamily="34" charset="-128"/>
                        </a:rPr>
                        <a:t>National Development Agency</a:t>
                      </a:r>
                    </a:p>
                  </a:txBody>
                  <a:tcPr marL="91444" marR="91444" marT="45728" marB="45728" horzOverflow="overflow">
                    <a:lnL>
                      <a:noFill/>
                    </a:lnL>
                    <a:lnR>
                      <a:noFill/>
                    </a:lnR>
                    <a:lnT>
                      <a:noFill/>
                    </a:lnT>
                    <a:lnB>
                      <a:noFill/>
                    </a:lnB>
                    <a:lnTlToBr>
                      <a:noFill/>
                    </a:lnTlToBr>
                    <a:lnBlToTr>
                      <a:noFill/>
                    </a:lnBlToTr>
                    <a:noFill/>
                  </a:tcPr>
                </a:tc>
              </a:tr>
            </a:tbl>
          </a:graphicData>
        </a:graphic>
      </p:graphicFrame>
      <p:pic>
        <p:nvPicPr>
          <p:cNvPr id="14351" name="Picture 10"/>
          <p:cNvPicPr>
            <a:picLocks noChangeAspect="1" noChangeArrowheads="1"/>
          </p:cNvPicPr>
          <p:nvPr/>
        </p:nvPicPr>
        <p:blipFill>
          <a:blip r:embed="rId2" cstate="print"/>
          <a:srcRect/>
          <a:stretch>
            <a:fillRect/>
          </a:stretch>
        </p:blipFill>
        <p:spPr bwMode="auto">
          <a:xfrm>
            <a:off x="395536" y="4365104"/>
            <a:ext cx="600075" cy="360363"/>
          </a:xfrm>
          <a:prstGeom prst="rect">
            <a:avLst/>
          </a:prstGeom>
          <a:noFill/>
          <a:ln w="9525">
            <a:noFill/>
            <a:miter lim="800000"/>
            <a:headEnd/>
            <a:tailEnd/>
          </a:ln>
          <a:effectLst>
            <a:prstShdw prst="shdw17" dist="17961" dir="2700000">
              <a:schemeClr val="bg2"/>
            </a:prstShdw>
          </a:effectLst>
        </p:spPr>
      </p:pic>
      <p:pic>
        <p:nvPicPr>
          <p:cNvPr id="14352" name="Picture 14"/>
          <p:cNvPicPr>
            <a:picLocks noChangeAspect="1" noChangeArrowheads="1"/>
          </p:cNvPicPr>
          <p:nvPr/>
        </p:nvPicPr>
        <p:blipFill>
          <a:blip r:embed="rId3" cstate="print"/>
          <a:srcRect/>
          <a:stretch>
            <a:fillRect/>
          </a:stretch>
        </p:blipFill>
        <p:spPr bwMode="auto">
          <a:xfrm>
            <a:off x="395536" y="3068960"/>
            <a:ext cx="612775" cy="360362"/>
          </a:xfrm>
          <a:prstGeom prst="rect">
            <a:avLst/>
          </a:prstGeom>
          <a:noFill/>
          <a:ln w="9525">
            <a:noFill/>
            <a:miter lim="800000"/>
            <a:headEnd/>
            <a:tailEnd/>
          </a:ln>
          <a:effectLst>
            <a:prstShdw prst="shdw17" dist="17961" dir="2700000">
              <a:schemeClr val="bg2"/>
            </a:prstShdw>
          </a:effectLst>
        </p:spPr>
      </p:pic>
      <p:pic>
        <p:nvPicPr>
          <p:cNvPr id="14353" name="Picture 6"/>
          <p:cNvPicPr>
            <a:picLocks noChangeAspect="1"/>
          </p:cNvPicPr>
          <p:nvPr/>
        </p:nvPicPr>
        <p:blipFill>
          <a:blip r:embed="rId4" cstate="print"/>
          <a:srcRect/>
          <a:stretch>
            <a:fillRect/>
          </a:stretch>
        </p:blipFill>
        <p:spPr bwMode="auto">
          <a:xfrm>
            <a:off x="403846" y="3717032"/>
            <a:ext cx="639762" cy="3952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67544" y="908720"/>
            <a:ext cx="8280920" cy="576064"/>
          </a:xfrm>
        </p:spPr>
        <p:txBody>
          <a:bodyPr/>
          <a:lstStyle/>
          <a:p>
            <a:pPr algn="ctr"/>
            <a:r>
              <a:rPr lang="en-US" sz="2800" b="1" dirty="0" smtClean="0">
                <a:latin typeface="Calibri" pitchFamily="34" charset="0"/>
              </a:rPr>
              <a:t>COMPONENT 1 SPECIFIC RISKS AND CHALLENGES  </a:t>
            </a:r>
            <a:r>
              <a:rPr lang="en-US" sz="2800" dirty="0" smtClean="0">
                <a:latin typeface="Calibri" pitchFamily="34" charset="0"/>
              </a:rPr>
              <a:t/>
            </a:r>
            <a:br>
              <a:rPr lang="en-US" sz="2800" dirty="0" smtClean="0">
                <a:latin typeface="Calibri" pitchFamily="34" charset="0"/>
              </a:rPr>
            </a:br>
            <a:r>
              <a:rPr lang="en-US" sz="2800" b="1" dirty="0" smtClean="0">
                <a:latin typeface="Calibri" pitchFamily="34" charset="0"/>
              </a:rPr>
              <a:t/>
            </a:r>
            <a:br>
              <a:rPr lang="en-US" sz="2800" b="1" dirty="0" smtClean="0">
                <a:latin typeface="Calibri" pitchFamily="34" charset="0"/>
              </a:rPr>
            </a:br>
            <a:endParaRPr lang="en-US" sz="2800" b="1" dirty="0">
              <a:latin typeface="Calibri" pitchFamily="34" charset="0"/>
            </a:endParaRPr>
          </a:p>
        </p:txBody>
      </p:sp>
      <p:sp>
        <p:nvSpPr>
          <p:cNvPr id="6" name="Text Placeholder 5"/>
          <p:cNvSpPr>
            <a:spLocks noGrp="1"/>
          </p:cNvSpPr>
          <p:nvPr>
            <p:ph type="body" idx="13"/>
          </p:nvPr>
        </p:nvSpPr>
        <p:spPr>
          <a:xfrm>
            <a:off x="468313" y="1844824"/>
            <a:ext cx="8280400" cy="4536926"/>
          </a:xfrm>
        </p:spPr>
        <p:txBody>
          <a:bodyPr/>
          <a:lstStyle/>
          <a:p>
            <a:r>
              <a:rPr lang="en-US" sz="2400" dirty="0" smtClean="0">
                <a:solidFill>
                  <a:schemeClr val="tx1"/>
                </a:solidFill>
                <a:latin typeface="Calibri" pitchFamily="34" charset="0"/>
                <a:ea typeface="+mn-ea"/>
              </a:rPr>
              <a:t>Weak </a:t>
            </a:r>
            <a:r>
              <a:rPr lang="en-US" sz="2400" dirty="0" smtClean="0">
                <a:solidFill>
                  <a:schemeClr val="tx1"/>
                </a:solidFill>
                <a:latin typeface="Calibri" pitchFamily="34" charset="0"/>
                <a:ea typeface="+mn-ea"/>
              </a:rPr>
              <a:t>national </a:t>
            </a:r>
            <a:r>
              <a:rPr lang="en-US" sz="2400" dirty="0" smtClean="0">
                <a:solidFill>
                  <a:schemeClr val="tx1"/>
                </a:solidFill>
                <a:latin typeface="Calibri" pitchFamily="34" charset="0"/>
                <a:ea typeface="+mn-ea"/>
              </a:rPr>
              <a:t>strategic framework for the EU SF programming and NRP drafting</a:t>
            </a:r>
          </a:p>
          <a:p>
            <a:r>
              <a:rPr lang="en-US" sz="2400" dirty="0" smtClean="0">
                <a:solidFill>
                  <a:schemeClr val="tx1"/>
                </a:solidFill>
                <a:latin typeface="Calibri" pitchFamily="34" charset="0"/>
                <a:ea typeface="+mn-ea"/>
              </a:rPr>
              <a:t>No deep traditions of ministerial co-operation, leading the inter-institutional working groups and building </a:t>
            </a:r>
            <a:r>
              <a:rPr lang="en-US" sz="2400" dirty="0" smtClean="0">
                <a:solidFill>
                  <a:schemeClr val="tx1"/>
                </a:solidFill>
                <a:latin typeface="Calibri" pitchFamily="34" charset="0"/>
                <a:ea typeface="+mn-ea"/>
              </a:rPr>
              <a:t>ownership</a:t>
            </a:r>
            <a:endParaRPr lang="en-US" sz="2400" dirty="0" smtClean="0">
              <a:solidFill>
                <a:schemeClr val="tx1"/>
              </a:solidFill>
              <a:latin typeface="Calibri" pitchFamily="34" charset="0"/>
              <a:ea typeface="+mn-ea"/>
            </a:endParaRPr>
          </a:p>
          <a:p>
            <a:pPr>
              <a:spcAft>
                <a:spcPts val="1200"/>
              </a:spcAft>
            </a:pPr>
            <a:r>
              <a:rPr lang="en-US" sz="2400" dirty="0" smtClean="0">
                <a:solidFill>
                  <a:schemeClr val="tx1"/>
                </a:solidFill>
                <a:latin typeface="Calibri" pitchFamily="34" charset="0"/>
                <a:ea typeface="+mn-ea"/>
              </a:rPr>
              <a:t>Short experience of creating and running effective  </a:t>
            </a:r>
            <a:r>
              <a:rPr lang="en-US" sz="2400" dirty="0" smtClean="0">
                <a:solidFill>
                  <a:schemeClr val="tx1"/>
                </a:solidFill>
                <a:latin typeface="Calibri" pitchFamily="34" charset="0"/>
                <a:ea typeface="+mn-ea"/>
              </a:rPr>
              <a:t>projects </a:t>
            </a:r>
            <a:r>
              <a:rPr lang="en-US" sz="2400" dirty="0" smtClean="0">
                <a:solidFill>
                  <a:schemeClr val="tx1"/>
                </a:solidFill>
                <a:latin typeface="Calibri" pitchFamily="34" charset="0"/>
                <a:ea typeface="+mn-ea"/>
              </a:rPr>
              <a:t>supported by the public funds, implementation  system (</a:t>
            </a:r>
            <a:r>
              <a:rPr lang="en-US" sz="2400" dirty="0" smtClean="0">
                <a:solidFill>
                  <a:schemeClr val="tx1"/>
                </a:solidFill>
                <a:latin typeface="Calibri" pitchFamily="34" charset="0"/>
                <a:ea typeface="+mn-ea"/>
              </a:rPr>
              <a:t>including management, </a:t>
            </a:r>
            <a:r>
              <a:rPr lang="en-US" sz="2400" dirty="0" smtClean="0">
                <a:solidFill>
                  <a:schemeClr val="tx1"/>
                </a:solidFill>
                <a:latin typeface="Calibri" pitchFamily="34" charset="0"/>
                <a:ea typeface="+mn-ea"/>
              </a:rPr>
              <a:t>monitoring and </a:t>
            </a:r>
            <a:r>
              <a:rPr lang="en-US" sz="2400" dirty="0" smtClean="0">
                <a:solidFill>
                  <a:schemeClr val="tx1"/>
                </a:solidFill>
                <a:latin typeface="Calibri" pitchFamily="34" charset="0"/>
                <a:ea typeface="+mn-ea"/>
              </a:rPr>
              <a:t>control)</a:t>
            </a:r>
          </a:p>
          <a:p>
            <a:pPr>
              <a:spcAft>
                <a:spcPts val="1200"/>
              </a:spcAft>
            </a:pPr>
            <a:r>
              <a:rPr lang="en-US" sz="2400" dirty="0" smtClean="0">
                <a:solidFill>
                  <a:schemeClr val="tx1"/>
                </a:solidFill>
                <a:latin typeface="Calibri" pitchFamily="34" charset="0"/>
                <a:ea typeface="+mn-ea"/>
              </a:rPr>
              <a:t>No legal and contextual certainty for 2014-2020 EU Cohesion policy, no MC experience of working in the new regulatory framework </a:t>
            </a:r>
            <a:endParaRPr lang="en-US" sz="2400" dirty="0" smtClean="0">
              <a:solidFill>
                <a:schemeClr val="tx1"/>
              </a:solidFill>
              <a:latin typeface="Calibri" pitchFamily="34" charset="0"/>
              <a:ea typeface="+mn-ea"/>
            </a:endParaRPr>
          </a:p>
        </p:txBody>
      </p:sp>
      <p:sp>
        <p:nvSpPr>
          <p:cNvPr id="2" name="Slide Number Placeholder 1"/>
          <p:cNvSpPr>
            <a:spLocks noGrp="1"/>
          </p:cNvSpPr>
          <p:nvPr>
            <p:ph type="sldNum" sz="quarter" idx="16"/>
          </p:nvPr>
        </p:nvSpPr>
        <p:spPr/>
        <p:txBody>
          <a:bodyPr/>
          <a:lstStyle/>
          <a:p>
            <a:pPr>
              <a:defRPr/>
            </a:pPr>
            <a:fld id="{C35D3917-A137-4040-BE6F-AA4D0BBEF542}" type="slidenum">
              <a:rPr lang="en-US" smtClean="0"/>
              <a:pPr>
                <a:defRPr/>
              </a:pPr>
              <a:t>3</a:t>
            </a:fld>
            <a:endParaRPr lang="en-US" dirty="0"/>
          </a:p>
        </p:txBody>
      </p:sp>
    </p:spTree>
    <p:extLst>
      <p:ext uri="{BB962C8B-B14F-4D97-AF65-F5344CB8AC3E}">
        <p14:creationId xmlns:p14="http://schemas.microsoft.com/office/powerpoint/2010/main" xmlns="" val="23054941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764704"/>
            <a:ext cx="8280920" cy="720080"/>
          </a:xfrm>
        </p:spPr>
        <p:txBody>
          <a:bodyPr/>
          <a:lstStyle/>
          <a:p>
            <a:pPr algn="ctr"/>
            <a:r>
              <a:rPr lang="hr-HR" b="1" dirty="0" smtClean="0"/>
              <a:t> </a:t>
            </a:r>
            <a:r>
              <a:rPr lang="hr-HR" sz="2800" b="1" dirty="0" smtClean="0">
                <a:latin typeface="Calibri" pitchFamily="34" charset="0"/>
              </a:rPr>
              <a:t>MAIN RESULTS </a:t>
            </a:r>
            <a:r>
              <a:rPr lang="lt-LT" sz="2800" b="1" dirty="0" smtClean="0">
                <a:latin typeface="Calibri" pitchFamily="34" charset="0"/>
              </a:rPr>
              <a:t> </a:t>
            </a:r>
            <a:r>
              <a:rPr lang="hr-HR" sz="2800" b="1" dirty="0" smtClean="0">
                <a:latin typeface="Calibri" pitchFamily="34" charset="0"/>
              </a:rPr>
              <a:t>OF  COMPONENT 1</a:t>
            </a:r>
            <a:endParaRPr lang="lt-LT" sz="2800" b="1" dirty="0" smtClean="0">
              <a:latin typeface="Calibri" pitchFamily="34" charset="0"/>
            </a:endParaRPr>
          </a:p>
        </p:txBody>
      </p:sp>
      <p:sp>
        <p:nvSpPr>
          <p:cNvPr id="4" name="Skaidrės numerio vietos rezervavimo ženklas 3"/>
          <p:cNvSpPr>
            <a:spLocks noGrp="1"/>
          </p:cNvSpPr>
          <p:nvPr>
            <p:ph type="sldNum" sz="quarter" idx="16"/>
          </p:nvPr>
        </p:nvSpPr>
        <p:spPr/>
        <p:txBody>
          <a:bodyPr/>
          <a:lstStyle/>
          <a:p>
            <a:pPr>
              <a:defRPr/>
            </a:pPr>
            <a:fld id="{A98DF353-9294-4FF3-8DBE-C22BA3B07D1B}" type="slidenum">
              <a:rPr lang="en-US" smtClean="0"/>
              <a:pPr>
                <a:defRPr/>
              </a:pPr>
              <a:t>4</a:t>
            </a:fld>
            <a:endParaRPr lang="en-US"/>
          </a:p>
        </p:txBody>
      </p:sp>
      <p:grpSp>
        <p:nvGrpSpPr>
          <p:cNvPr id="11" name="Group 11"/>
          <p:cNvGrpSpPr/>
          <p:nvPr/>
        </p:nvGrpSpPr>
        <p:grpSpPr>
          <a:xfrm>
            <a:off x="504855" y="4365104"/>
            <a:ext cx="8459633" cy="2492896"/>
            <a:chOff x="323528" y="1365602"/>
            <a:chExt cx="8320387" cy="2711470"/>
          </a:xfrm>
        </p:grpSpPr>
        <p:sp>
          <p:nvSpPr>
            <p:cNvPr id="12" name="Striped Right Arrow 6"/>
            <p:cNvSpPr/>
            <p:nvPr/>
          </p:nvSpPr>
          <p:spPr>
            <a:xfrm>
              <a:off x="323528" y="1365602"/>
              <a:ext cx="8320387" cy="2711470"/>
            </a:xfrm>
            <a:prstGeom prst="stripedRightArrow">
              <a:avLst/>
            </a:prstGeom>
            <a:solidFill>
              <a:srgbClr val="FFD833"/>
            </a:solidFill>
          </p:spPr>
          <p:style>
            <a:lnRef idx="1">
              <a:schemeClr val="accent1"/>
            </a:lnRef>
            <a:fillRef idx="3">
              <a:schemeClr val="accent1"/>
            </a:fillRef>
            <a:effectRef idx="2">
              <a:schemeClr val="accent1"/>
            </a:effectRef>
            <a:fontRef idx="minor">
              <a:schemeClr val="lt1"/>
            </a:fontRef>
          </p:style>
          <p:txBody>
            <a:bodyPr rtlCol="0" anchor="ctr"/>
            <a:lstStyle/>
            <a:p>
              <a:pPr>
                <a:lnSpc>
                  <a:spcPts val="6000"/>
                </a:lnSpc>
              </a:pPr>
              <a:r>
                <a:rPr lang="hr-HR" sz="3600" dirty="0" smtClean="0">
                  <a:solidFill>
                    <a:srgbClr val="956E01"/>
                  </a:solidFill>
                  <a:latin typeface="Arial Black" pitchFamily="34" charset="0"/>
                  <a:cs typeface="Vijaya" pitchFamily="34" charset="0"/>
                </a:rPr>
                <a:t>PREPARATION   FOR IMPLEMENTATION </a:t>
              </a:r>
            </a:p>
          </p:txBody>
        </p:sp>
        <p:sp useBgFill="1">
          <p:nvSpPr>
            <p:cNvPr id="13" name="Rounded Rectangle 19"/>
            <p:cNvSpPr/>
            <p:nvPr/>
          </p:nvSpPr>
          <p:spPr>
            <a:xfrm>
              <a:off x="683569" y="1593970"/>
              <a:ext cx="3852628" cy="60242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lnSpc>
                  <a:spcPts val="1300"/>
                </a:lnSpc>
              </a:pPr>
              <a:endParaRPr lang="hr-HR" sz="1100" dirty="0" smtClean="0">
                <a:solidFill>
                  <a:schemeClr val="tx1"/>
                </a:solidFill>
              </a:endParaRPr>
            </a:p>
            <a:p>
              <a:pPr>
                <a:lnSpc>
                  <a:spcPts val="1200"/>
                </a:lnSpc>
                <a:spcAft>
                  <a:spcPts val="300"/>
                </a:spcAft>
              </a:pPr>
              <a:endParaRPr lang="hr-HR" sz="1100" dirty="0" smtClean="0">
                <a:solidFill>
                  <a:schemeClr val="tx1"/>
                </a:solidFill>
              </a:endParaRPr>
            </a:p>
            <a:p>
              <a:pPr>
                <a:lnSpc>
                  <a:spcPts val="1200"/>
                </a:lnSpc>
                <a:spcAft>
                  <a:spcPts val="300"/>
                </a:spcAft>
              </a:pPr>
              <a:r>
                <a:rPr lang="hr-HR" sz="1100" dirty="0" smtClean="0">
                  <a:solidFill>
                    <a:schemeClr val="tx1"/>
                  </a:solidFill>
                </a:rPr>
                <a:t>R</a:t>
              </a:r>
              <a:r>
                <a:rPr lang="en-GB" sz="1100" dirty="0" err="1" smtClean="0">
                  <a:solidFill>
                    <a:schemeClr val="tx1"/>
                  </a:solidFill>
                </a:rPr>
                <a:t>esult</a:t>
              </a:r>
              <a:r>
                <a:rPr lang="en-GB" sz="1100" dirty="0" smtClean="0">
                  <a:solidFill>
                    <a:schemeClr val="tx1"/>
                  </a:solidFill>
                </a:rPr>
                <a:t> 1.3: Capacity of NSRF Coordinating Authority and key institutions involved in Cohesion Policy management enhanced through targeted training</a:t>
              </a:r>
              <a:endParaRPr lang="hr-HR" sz="1100" dirty="0" smtClean="0">
                <a:solidFill>
                  <a:schemeClr val="tx1"/>
                </a:solidFill>
              </a:endParaRPr>
            </a:p>
            <a:p>
              <a:pPr>
                <a:lnSpc>
                  <a:spcPts val="1200"/>
                </a:lnSpc>
                <a:spcAft>
                  <a:spcPts val="300"/>
                </a:spcAft>
              </a:pPr>
              <a:r>
                <a:rPr lang="en-GB" sz="1100" dirty="0" smtClean="0">
                  <a:solidFill>
                    <a:schemeClr val="tx1"/>
                  </a:solidFill>
                </a:rPr>
                <a:t> </a:t>
              </a:r>
              <a:endParaRPr lang="hr-HR" sz="1100" dirty="0" smtClean="0">
                <a:solidFill>
                  <a:schemeClr val="tx1"/>
                </a:solidFill>
              </a:endParaRPr>
            </a:p>
            <a:p>
              <a:pPr algn="ctr"/>
              <a:endParaRPr lang="hr-HR" sz="1100" dirty="0">
                <a:solidFill>
                  <a:schemeClr val="tx1"/>
                </a:solidFill>
              </a:endParaRPr>
            </a:p>
          </p:txBody>
        </p:sp>
        <p:sp useBgFill="1">
          <p:nvSpPr>
            <p:cNvPr id="14" name="Rounded Rectangle 20"/>
            <p:cNvSpPr/>
            <p:nvPr/>
          </p:nvSpPr>
          <p:spPr>
            <a:xfrm>
              <a:off x="2694803" y="2588201"/>
              <a:ext cx="3173340" cy="39180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lnSpc>
                  <a:spcPts val="1300"/>
                </a:lnSpc>
                <a:spcAft>
                  <a:spcPts val="300"/>
                </a:spcAft>
              </a:pPr>
              <a:endParaRPr lang="hr-HR" sz="1100" dirty="0" smtClean="0">
                <a:solidFill>
                  <a:schemeClr val="tx1"/>
                </a:solidFill>
              </a:endParaRPr>
            </a:p>
            <a:p>
              <a:pPr>
                <a:lnSpc>
                  <a:spcPts val="1200"/>
                </a:lnSpc>
                <a:spcAft>
                  <a:spcPts val="300"/>
                </a:spcAft>
              </a:pPr>
              <a:r>
                <a:rPr lang="en-GB" sz="1100" dirty="0" smtClean="0">
                  <a:solidFill>
                    <a:schemeClr val="tx1"/>
                  </a:solidFill>
                </a:rPr>
                <a:t>Result 1.4: </a:t>
              </a:r>
              <a:r>
                <a:rPr lang="hr-HR" sz="1100" dirty="0" smtClean="0">
                  <a:solidFill>
                    <a:schemeClr val="tx1"/>
                  </a:solidFill>
                </a:rPr>
                <a:t>MRDEUF</a:t>
              </a:r>
              <a:r>
                <a:rPr lang="en-GB" sz="1100" dirty="0" smtClean="0">
                  <a:solidFill>
                    <a:schemeClr val="tx1"/>
                  </a:solidFill>
                </a:rPr>
                <a:t>procedures </a:t>
              </a:r>
              <a:r>
                <a:rPr lang="en-GB" sz="1100" dirty="0" smtClean="0">
                  <a:solidFill>
                    <a:schemeClr val="tx1"/>
                  </a:solidFill>
                </a:rPr>
                <a:t>adapted to the task of NSRF Coordinating Authority  </a:t>
              </a:r>
              <a:endParaRPr lang="hr-HR" sz="1100" dirty="0" smtClean="0">
                <a:solidFill>
                  <a:schemeClr val="tx1"/>
                </a:solidFill>
              </a:endParaRPr>
            </a:p>
            <a:p>
              <a:pPr algn="ctr"/>
              <a:endParaRPr lang="hr-HR" sz="1100" dirty="0">
                <a:solidFill>
                  <a:schemeClr val="tx1"/>
                </a:solidFill>
              </a:endParaRPr>
            </a:p>
          </p:txBody>
        </p:sp>
        <p:sp useBgFill="1">
          <p:nvSpPr>
            <p:cNvPr id="15" name="Rounded Rectangle 21"/>
            <p:cNvSpPr/>
            <p:nvPr/>
          </p:nvSpPr>
          <p:spPr>
            <a:xfrm>
              <a:off x="5598537" y="3040302"/>
              <a:ext cx="2247071" cy="75326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lnSpc>
                  <a:spcPts val="1300"/>
                </a:lnSpc>
              </a:pPr>
              <a:endParaRPr lang="hr-HR" sz="1100" dirty="0" smtClean="0">
                <a:solidFill>
                  <a:schemeClr val="tx1"/>
                </a:solidFill>
              </a:endParaRPr>
            </a:p>
            <a:p>
              <a:pPr>
                <a:lnSpc>
                  <a:spcPts val="1300"/>
                </a:lnSpc>
              </a:pPr>
              <a:endParaRPr lang="hr-HR" sz="1100" dirty="0" smtClean="0">
                <a:solidFill>
                  <a:schemeClr val="tx1"/>
                </a:solidFill>
              </a:endParaRPr>
            </a:p>
            <a:p>
              <a:pPr>
                <a:lnSpc>
                  <a:spcPts val="1200"/>
                </a:lnSpc>
                <a:spcAft>
                  <a:spcPts val="300"/>
                </a:spcAft>
              </a:pPr>
              <a:r>
                <a:rPr lang="en-GB" sz="1100" dirty="0" smtClean="0">
                  <a:solidFill>
                    <a:schemeClr val="tx1"/>
                  </a:solidFill>
                </a:rPr>
                <a:t>Result 1.5: Management and coordination of information and publicity system for Cohesion Policy upgraded </a:t>
              </a:r>
              <a:endParaRPr lang="hr-HR" sz="1100" dirty="0" smtClean="0">
                <a:solidFill>
                  <a:schemeClr val="tx1"/>
                </a:solidFill>
              </a:endParaRPr>
            </a:p>
            <a:p>
              <a:pPr>
                <a:lnSpc>
                  <a:spcPts val="1200"/>
                </a:lnSpc>
                <a:spcAft>
                  <a:spcPts val="300"/>
                </a:spcAft>
              </a:pPr>
              <a:endParaRPr lang="hr-HR" sz="1100" dirty="0" smtClean="0">
                <a:solidFill>
                  <a:schemeClr val="tx1"/>
                </a:solidFill>
              </a:endParaRPr>
            </a:p>
            <a:p>
              <a:pPr>
                <a:lnSpc>
                  <a:spcPts val="1200"/>
                </a:lnSpc>
                <a:spcAft>
                  <a:spcPts val="300"/>
                </a:spcAft>
              </a:pPr>
              <a:endParaRPr lang="hr-HR" sz="1100" dirty="0">
                <a:solidFill>
                  <a:schemeClr val="tx1"/>
                </a:solidFill>
              </a:endParaRPr>
            </a:p>
          </p:txBody>
        </p:sp>
      </p:grpSp>
      <p:grpSp>
        <p:nvGrpSpPr>
          <p:cNvPr id="21" name="Group 12"/>
          <p:cNvGrpSpPr/>
          <p:nvPr/>
        </p:nvGrpSpPr>
        <p:grpSpPr>
          <a:xfrm>
            <a:off x="503040" y="1484784"/>
            <a:ext cx="8461448" cy="2808312"/>
            <a:chOff x="535981" y="1196752"/>
            <a:chExt cx="8212483" cy="2483730"/>
          </a:xfrm>
        </p:grpSpPr>
        <p:sp>
          <p:nvSpPr>
            <p:cNvPr id="22" name="Striped Right Arrow 5"/>
            <p:cNvSpPr/>
            <p:nvPr/>
          </p:nvSpPr>
          <p:spPr>
            <a:xfrm>
              <a:off x="535981" y="1196752"/>
              <a:ext cx="8212483" cy="2016223"/>
            </a:xfrm>
            <a:prstGeom prst="stripedRightArrow">
              <a:avLst/>
            </a:prstGeom>
            <a:solidFill>
              <a:srgbClr val="FFD833"/>
            </a:solidFill>
            <a:ln w="28575">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r>
                <a:rPr lang="hr-HR" sz="3600" dirty="0" smtClean="0">
                  <a:solidFill>
                    <a:srgbClr val="956E01"/>
                  </a:solidFill>
                  <a:latin typeface="Arial Black" pitchFamily="34" charset="0"/>
                  <a:cs typeface="Vijaya" pitchFamily="34" charset="0"/>
                </a:rPr>
                <a:t>PROGRAMMING</a:t>
              </a:r>
              <a:endParaRPr lang="hr-HR" sz="3600" dirty="0">
                <a:solidFill>
                  <a:srgbClr val="956E01"/>
                </a:solidFill>
                <a:latin typeface="Arial Black" pitchFamily="34" charset="0"/>
                <a:cs typeface="Vijaya" pitchFamily="34" charset="0"/>
              </a:endParaRPr>
            </a:p>
          </p:txBody>
        </p:sp>
        <p:sp>
          <p:nvSpPr>
            <p:cNvPr id="23" name="Right Arrow 9"/>
            <p:cNvSpPr/>
            <p:nvPr/>
          </p:nvSpPr>
          <p:spPr>
            <a:xfrm>
              <a:off x="5547438" y="1539335"/>
              <a:ext cx="2362356" cy="553915"/>
            </a:xfrm>
            <a:prstGeom prst="rightArrow">
              <a:avLst/>
            </a:prstGeom>
            <a:solidFill>
              <a:srgbClr val="FFFF99"/>
            </a:solidFill>
            <a:ln w="28575">
              <a:solidFill>
                <a:schemeClr val="accent5">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hr-HR" sz="1600" dirty="0" smtClean="0">
                  <a:solidFill>
                    <a:schemeClr val="accent5">
                      <a:lumMod val="75000"/>
                    </a:schemeClr>
                  </a:solidFill>
                  <a:latin typeface="Arial Black" pitchFamily="34" charset="0"/>
                </a:rPr>
                <a:t>2007-2013</a:t>
              </a:r>
              <a:endParaRPr lang="hr-HR" sz="1600" dirty="0">
                <a:solidFill>
                  <a:schemeClr val="accent5">
                    <a:lumMod val="75000"/>
                  </a:schemeClr>
                </a:solidFill>
                <a:latin typeface="Arial Black" pitchFamily="34" charset="0"/>
              </a:endParaRPr>
            </a:p>
          </p:txBody>
        </p:sp>
        <p:sp useBgFill="1">
          <p:nvSpPr>
            <p:cNvPr id="24" name="Rounded Rectangle 16"/>
            <p:cNvSpPr/>
            <p:nvPr/>
          </p:nvSpPr>
          <p:spPr>
            <a:xfrm>
              <a:off x="899592" y="1484784"/>
              <a:ext cx="3882381" cy="460851"/>
            </a:xfrm>
            <a:prstGeom prst="roundRect">
              <a:avLst/>
            </a:prstGeom>
            <a:ln w="28575">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lnSpc>
                  <a:spcPts val="1300"/>
                </a:lnSpc>
              </a:pPr>
              <a:endParaRPr lang="hr-HR" sz="1100" dirty="0" smtClean="0">
                <a:solidFill>
                  <a:schemeClr val="tx1"/>
                </a:solidFill>
              </a:endParaRPr>
            </a:p>
            <a:p>
              <a:pPr algn="ctr">
                <a:lnSpc>
                  <a:spcPts val="1300"/>
                </a:lnSpc>
              </a:pPr>
              <a:r>
                <a:rPr lang="en-GB" sz="1100" dirty="0" smtClean="0">
                  <a:solidFill>
                    <a:schemeClr val="tx1"/>
                  </a:solidFill>
                </a:rPr>
                <a:t>Result 1.1: Strategic and programming documents for the use of structural instruments prepared </a:t>
              </a:r>
              <a:endParaRPr lang="hr-HR" sz="1100" dirty="0" smtClean="0">
                <a:solidFill>
                  <a:schemeClr val="tx1"/>
                </a:solidFill>
              </a:endParaRPr>
            </a:p>
            <a:p>
              <a:pPr algn="ctr"/>
              <a:endParaRPr lang="hr-HR" sz="1100" dirty="0"/>
            </a:p>
          </p:txBody>
        </p:sp>
        <p:sp useBgFill="1">
          <p:nvSpPr>
            <p:cNvPr id="25" name="Rounded Rectangle 13"/>
            <p:cNvSpPr/>
            <p:nvPr/>
          </p:nvSpPr>
          <p:spPr>
            <a:xfrm>
              <a:off x="967256" y="2546902"/>
              <a:ext cx="4162655" cy="489654"/>
            </a:xfrm>
            <a:prstGeom prst="roundRect">
              <a:avLst/>
            </a:prstGeom>
            <a:ln w="28575">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lnSpc>
                  <a:spcPts val="1300"/>
                </a:lnSpc>
              </a:pPr>
              <a:endParaRPr lang="hr-HR" sz="1100" dirty="0" smtClean="0">
                <a:solidFill>
                  <a:schemeClr val="tx1"/>
                </a:solidFill>
              </a:endParaRPr>
            </a:p>
            <a:p>
              <a:pPr algn="ctr">
                <a:lnSpc>
                  <a:spcPts val="1300"/>
                </a:lnSpc>
              </a:pPr>
              <a:r>
                <a:rPr lang="en-GB" sz="1100" dirty="0" smtClean="0">
                  <a:solidFill>
                    <a:schemeClr val="tx1"/>
                  </a:solidFill>
                </a:rPr>
                <a:t>Result 1.2. Monitoring and reporting systems and related procedures for the NSRF, </a:t>
              </a:r>
              <a:r>
                <a:rPr lang="en-GB" sz="1100" dirty="0" err="1" smtClean="0">
                  <a:solidFill>
                    <a:schemeClr val="tx1"/>
                  </a:solidFill>
                </a:rPr>
                <a:t>OPs</a:t>
              </a:r>
              <a:r>
                <a:rPr lang="en-GB" sz="1100" dirty="0" smtClean="0">
                  <a:solidFill>
                    <a:schemeClr val="tx1"/>
                  </a:solidFill>
                </a:rPr>
                <a:t> and NRP/EP elaborated.</a:t>
              </a:r>
              <a:endParaRPr lang="hr-HR" sz="1100" dirty="0" smtClean="0">
                <a:solidFill>
                  <a:schemeClr val="tx1"/>
                </a:solidFill>
              </a:endParaRPr>
            </a:p>
            <a:p>
              <a:pPr algn="ctr"/>
              <a:endParaRPr lang="hr-HR" sz="1100" dirty="0">
                <a:solidFill>
                  <a:schemeClr val="tx1"/>
                </a:solidFill>
              </a:endParaRPr>
            </a:p>
          </p:txBody>
        </p:sp>
        <p:sp>
          <p:nvSpPr>
            <p:cNvPr id="26" name="Right Arrow 24"/>
            <p:cNvSpPr/>
            <p:nvPr/>
          </p:nvSpPr>
          <p:spPr>
            <a:xfrm>
              <a:off x="5547436" y="2158215"/>
              <a:ext cx="2869481" cy="1522267"/>
            </a:xfrm>
            <a:prstGeom prst="rightArrow">
              <a:avLst/>
            </a:prstGeom>
            <a:solidFill>
              <a:srgbClr val="956E01"/>
            </a:solidFill>
            <a:ln w="28575">
              <a:solidFill>
                <a:srgbClr val="45330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hr-HR" sz="1600" dirty="0" smtClean="0">
                  <a:solidFill>
                    <a:schemeClr val="bg1"/>
                  </a:solidFill>
                  <a:latin typeface="Arial Black" pitchFamily="34" charset="0"/>
                </a:rPr>
                <a:t>2014-2020</a:t>
              </a:r>
              <a:endParaRPr lang="hr-HR" sz="1600" dirty="0">
                <a:solidFill>
                  <a:schemeClr val="bg1"/>
                </a:solidFill>
                <a:latin typeface="Arial Black" pitchFamily="34" charset="0"/>
              </a:endParaRPr>
            </a:p>
          </p:txBody>
        </p:sp>
        <p:sp>
          <p:nvSpPr>
            <p:cNvPr id="27" name="Right Arrow 25"/>
            <p:cNvSpPr/>
            <p:nvPr/>
          </p:nvSpPr>
          <p:spPr>
            <a:xfrm>
              <a:off x="5547436" y="2909670"/>
              <a:ext cx="2432246" cy="759415"/>
            </a:xfrm>
            <a:prstGeom prst="rightArrow">
              <a:avLst/>
            </a:prstGeom>
            <a:solidFill>
              <a:schemeClr val="accent5">
                <a:lumMod val="50000"/>
              </a:schemeClr>
            </a:solidFill>
            <a:ln w="28575">
              <a:solidFill>
                <a:schemeClr val="accent5">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hr-HR" sz="1300" dirty="0" smtClean="0">
                  <a:solidFill>
                    <a:srgbClr val="FFFF00"/>
                  </a:solidFill>
                  <a:latin typeface="Arial Black" pitchFamily="34" charset="0"/>
                </a:rPr>
                <a:t>ECONOMIC </a:t>
              </a:r>
              <a:r>
                <a:rPr lang="en-US" sz="1300" dirty="0" smtClean="0">
                  <a:solidFill>
                    <a:srgbClr val="FFFF00"/>
                  </a:solidFill>
                  <a:latin typeface="Arial Black" pitchFamily="34" charset="0"/>
                </a:rPr>
                <a:t>PROGRAMM</a:t>
              </a:r>
              <a:r>
                <a:rPr lang="hr-HR" sz="1300" dirty="0" smtClean="0">
                  <a:solidFill>
                    <a:srgbClr val="FFFF00"/>
                  </a:solidFill>
                  <a:latin typeface="Arial Black" pitchFamily="34" charset="0"/>
                </a:rPr>
                <a:t>E</a:t>
              </a:r>
              <a:endParaRPr lang="en-US" sz="1300" dirty="0">
                <a:solidFill>
                  <a:srgbClr val="FFFF00"/>
                </a:solidFill>
                <a:latin typeface="Arial Black" pitchFamily="34" charset="0"/>
              </a:endParaRP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hr-HR" sz="2800" b="1" dirty="0" smtClean="0">
                <a:latin typeface="Calibri" pitchFamily="34" charset="0"/>
              </a:rPr>
              <a:t>                 </a:t>
            </a:r>
            <a:endParaRPr lang="lt-LT" sz="2800" b="1" dirty="0">
              <a:latin typeface="Calibri" pitchFamily="34" charset="0"/>
            </a:endParaRPr>
          </a:p>
        </p:txBody>
      </p:sp>
      <p:sp>
        <p:nvSpPr>
          <p:cNvPr id="15" name="Text Placeholder 3"/>
          <p:cNvSpPr>
            <a:spLocks noGrp="1"/>
          </p:cNvSpPr>
          <p:nvPr>
            <p:ph type="body" idx="13"/>
          </p:nvPr>
        </p:nvSpPr>
        <p:spPr>
          <a:xfrm>
            <a:off x="323528" y="1844824"/>
            <a:ext cx="8496944" cy="4824536"/>
          </a:xfrm>
          <a:ln>
            <a:solidFill>
              <a:schemeClr val="bg1"/>
            </a:solidFill>
          </a:ln>
        </p:spPr>
        <p:style>
          <a:lnRef idx="2">
            <a:schemeClr val="accent2"/>
          </a:lnRef>
          <a:fillRef idx="1">
            <a:schemeClr val="lt1"/>
          </a:fillRef>
          <a:effectRef idx="0">
            <a:schemeClr val="accent2"/>
          </a:effectRef>
          <a:fontRef idx="minor">
            <a:schemeClr val="dk1"/>
          </a:fontRef>
        </p:style>
        <p:txBody>
          <a:bodyPr/>
          <a:lstStyle/>
          <a:p>
            <a:pPr lvl="0">
              <a:spcBef>
                <a:spcPts val="1200"/>
              </a:spcBef>
              <a:spcAft>
                <a:spcPts val="1200"/>
              </a:spcAft>
            </a:pPr>
            <a:r>
              <a:rPr lang="en-US" sz="2000" dirty="0" smtClean="0">
                <a:latin typeface="Calibri" pitchFamily="34" charset="0"/>
              </a:rPr>
              <a:t> </a:t>
            </a:r>
            <a:r>
              <a:rPr lang="hr-HR" sz="2000" b="1" dirty="0" smtClean="0">
                <a:latin typeface="Calibri" pitchFamily="34" charset="0"/>
              </a:rPr>
              <a:t>8 </a:t>
            </a:r>
            <a:r>
              <a:rPr lang="en-US" sz="2000" dirty="0" smtClean="0">
                <a:latin typeface="Calibri" pitchFamily="34" charset="0"/>
              </a:rPr>
              <a:t>new </a:t>
            </a:r>
            <a:r>
              <a:rPr lang="en-US" sz="2000" dirty="0" smtClean="0">
                <a:latin typeface="Calibri" pitchFamily="34" charset="0"/>
              </a:rPr>
              <a:t>training programs /modules and training materials prepared</a:t>
            </a:r>
          </a:p>
          <a:p>
            <a:pPr lvl="0">
              <a:spcBef>
                <a:spcPts val="1200"/>
              </a:spcBef>
              <a:spcAft>
                <a:spcPts val="1200"/>
              </a:spcAft>
            </a:pPr>
            <a:r>
              <a:rPr lang="en-US" sz="2000" dirty="0" smtClean="0">
                <a:latin typeface="Calibri" pitchFamily="34" charset="0"/>
              </a:rPr>
              <a:t> </a:t>
            </a:r>
            <a:r>
              <a:rPr lang="en-US" sz="2000" b="1" dirty="0" smtClean="0">
                <a:latin typeface="Calibri" pitchFamily="34" charset="0"/>
              </a:rPr>
              <a:t>&gt;1000 </a:t>
            </a:r>
            <a:r>
              <a:rPr lang="en-US" sz="2000" dirty="0" smtClean="0">
                <a:latin typeface="Calibri" pitchFamily="34" charset="0"/>
              </a:rPr>
              <a:t>staff attended trainings covering following topic: Strategic Programming of EU SF Assistance, Financial Aspects of Programming, Financial Planning and Management of OPs, Introductory Training for Beneficiaries, Planning and selection of projects, State Aid, Cost Benefit Analysis and financial gap calculation</a:t>
            </a:r>
          </a:p>
          <a:p>
            <a:pPr lvl="0">
              <a:spcBef>
                <a:spcPts val="1200"/>
              </a:spcBef>
              <a:spcAft>
                <a:spcPts val="1200"/>
              </a:spcAft>
            </a:pPr>
            <a:r>
              <a:rPr lang="en-US" sz="2000" b="1" dirty="0" smtClean="0">
                <a:latin typeface="Calibri" pitchFamily="34" charset="0"/>
              </a:rPr>
              <a:t>10</a:t>
            </a:r>
            <a:r>
              <a:rPr lang="en-US" sz="2000" dirty="0" smtClean="0">
                <a:latin typeface="Calibri" pitchFamily="34" charset="0"/>
              </a:rPr>
              <a:t> future trainers, </a:t>
            </a:r>
            <a:r>
              <a:rPr lang="en-US" sz="2000" b="1" dirty="0" smtClean="0">
                <a:latin typeface="Calibri" pitchFamily="34" charset="0"/>
              </a:rPr>
              <a:t>20</a:t>
            </a:r>
            <a:r>
              <a:rPr lang="en-US" sz="2000" dirty="0" smtClean="0">
                <a:latin typeface="Calibri" pitchFamily="34" charset="0"/>
              </a:rPr>
              <a:t> members of Monitoring </a:t>
            </a:r>
            <a:r>
              <a:rPr lang="en-US" sz="2000" dirty="0" smtClean="0">
                <a:latin typeface="Calibri" pitchFamily="34" charset="0"/>
              </a:rPr>
              <a:t>Committee </a:t>
            </a:r>
            <a:r>
              <a:rPr lang="en-US" sz="2000" dirty="0" smtClean="0">
                <a:latin typeface="Calibri" pitchFamily="34" charset="0"/>
              </a:rPr>
              <a:t>and more than </a:t>
            </a:r>
            <a:r>
              <a:rPr lang="en-US" sz="2000" b="1" dirty="0" smtClean="0">
                <a:latin typeface="Calibri" pitchFamily="34" charset="0"/>
              </a:rPr>
              <a:t>50</a:t>
            </a:r>
            <a:r>
              <a:rPr lang="en-US" sz="2000" dirty="0" smtClean="0">
                <a:latin typeface="Calibri" pitchFamily="34" charset="0"/>
              </a:rPr>
              <a:t> potential beneficiaries trained</a:t>
            </a:r>
          </a:p>
          <a:p>
            <a:pPr>
              <a:spcBef>
                <a:spcPts val="1200"/>
              </a:spcBef>
              <a:spcAft>
                <a:spcPts val="1200"/>
              </a:spcAft>
            </a:pPr>
            <a:r>
              <a:rPr lang="en-US" sz="2000" b="1" dirty="0" smtClean="0">
                <a:latin typeface="Calibri" pitchFamily="34" charset="0"/>
              </a:rPr>
              <a:t>21 </a:t>
            </a:r>
            <a:r>
              <a:rPr lang="en-US" sz="2000" dirty="0" smtClean="0">
                <a:latin typeface="Calibri" pitchFamily="34" charset="0"/>
              </a:rPr>
              <a:t>staff members participated in 2 study tours of 3 days in Lithuania to learn practical experience of structural funds programming and  coordination and management</a:t>
            </a:r>
          </a:p>
          <a:p>
            <a:pPr marL="0" indent="0">
              <a:buNone/>
            </a:pPr>
            <a:endParaRPr lang="en-US" sz="1800" b="1" dirty="0" smtClean="0">
              <a:latin typeface="Calibri" pitchFamily="34" charset="0"/>
            </a:endParaRPr>
          </a:p>
        </p:txBody>
      </p:sp>
      <p:sp>
        <p:nvSpPr>
          <p:cNvPr id="2" name="Slide Number Placeholder 1"/>
          <p:cNvSpPr>
            <a:spLocks noGrp="1"/>
          </p:cNvSpPr>
          <p:nvPr>
            <p:ph type="sldNum" sz="quarter" idx="16"/>
          </p:nvPr>
        </p:nvSpPr>
        <p:spPr/>
        <p:txBody>
          <a:bodyPr/>
          <a:lstStyle/>
          <a:p>
            <a:pPr>
              <a:defRPr/>
            </a:pPr>
            <a:fld id="{C35D3917-A137-4040-BE6F-AA4D0BBEF542}" type="slidenum">
              <a:rPr lang="en-US" smtClean="0"/>
              <a:pPr>
                <a:defRPr/>
              </a:pPr>
              <a:t>5</a:t>
            </a:fld>
            <a:endParaRPr lang="en-US"/>
          </a:p>
        </p:txBody>
      </p:sp>
      <p:sp>
        <p:nvSpPr>
          <p:cNvPr id="25" name="Title 4"/>
          <p:cNvSpPr txBox="1">
            <a:spLocks/>
          </p:cNvSpPr>
          <p:nvPr/>
        </p:nvSpPr>
        <p:spPr>
          <a:xfrm>
            <a:off x="251520" y="836712"/>
            <a:ext cx="8640960" cy="432048"/>
          </a:xfrm>
          <a:prstGeom prst="rect">
            <a:avLst/>
          </a:prstGeom>
        </p:spPr>
        <p:txBody>
          <a:bodyPr/>
          <a:lstStyle/>
          <a:p>
            <a:pPr marL="0" marR="0" lvl="0" indent="0" algn="ctr" defTabSz="914400" latinLnBrk="0">
              <a:lnSpc>
                <a:spcPct val="90000"/>
              </a:lnSpc>
              <a:buClrTx/>
              <a:buSzTx/>
              <a:buFontTx/>
              <a:buNone/>
              <a:tabLst/>
              <a:defRPr/>
            </a:pPr>
            <a:r>
              <a:rPr lang="lt-LT" sz="2800" dirty="0" smtClean="0">
                <a:solidFill>
                  <a:schemeClr val="bg1"/>
                </a:solidFill>
                <a:latin typeface="Calibri" pitchFamily="34" charset="0"/>
                <a:cs typeface="Microsoft Sans Serif" pitchFamily="34" charset="0"/>
              </a:rPr>
              <a:t>SUSTAINABILITY OF RESULTS</a:t>
            </a:r>
            <a:endParaRPr lang="lt-LT" sz="2800" dirty="0">
              <a:solidFill>
                <a:schemeClr val="bg1"/>
              </a:solidFill>
              <a:latin typeface="Calibri" pitchFamily="34" charset="0"/>
              <a:cs typeface="Microsoft Sans Serif" pitchFamily="34" charset="0"/>
            </a:endParaRPr>
          </a:p>
        </p:txBody>
      </p:sp>
    </p:spTree>
    <p:extLst>
      <p:ext uri="{BB962C8B-B14F-4D97-AF65-F5344CB8AC3E}">
        <p14:creationId xmlns="" xmlns:p14="http://schemas.microsoft.com/office/powerpoint/2010/main" val="2305494110"/>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51520" y="764704"/>
            <a:ext cx="8640960" cy="576064"/>
          </a:xfrm>
        </p:spPr>
        <p:txBody>
          <a:bodyPr/>
          <a:lstStyle/>
          <a:p>
            <a:pPr algn="ctr"/>
            <a:r>
              <a:rPr lang="hr-HR" sz="2800" b="1" dirty="0" smtClean="0">
                <a:latin typeface="Calibri" pitchFamily="34" charset="0"/>
              </a:rPr>
              <a:t>COMPONENT 1 CONTRIBUTED TO</a:t>
            </a:r>
            <a:endParaRPr lang="lt-LT" sz="2800" b="1" dirty="0">
              <a:latin typeface="Calibri" pitchFamily="34" charset="0"/>
            </a:endParaRPr>
          </a:p>
        </p:txBody>
      </p:sp>
      <p:sp>
        <p:nvSpPr>
          <p:cNvPr id="20" name="Text Placeholder 3"/>
          <p:cNvSpPr>
            <a:spLocks noGrp="1"/>
          </p:cNvSpPr>
          <p:nvPr>
            <p:ph type="body" idx="13"/>
          </p:nvPr>
        </p:nvSpPr>
        <p:spPr>
          <a:xfrm>
            <a:off x="395536" y="1700808"/>
            <a:ext cx="8496944" cy="4968552"/>
          </a:xfrm>
          <a:ln>
            <a:solidFill>
              <a:schemeClr val="bg1"/>
            </a:solidFill>
          </a:ln>
        </p:spPr>
        <p:style>
          <a:lnRef idx="2">
            <a:schemeClr val="accent2"/>
          </a:lnRef>
          <a:fillRef idx="1">
            <a:schemeClr val="lt1"/>
          </a:fillRef>
          <a:effectRef idx="0">
            <a:schemeClr val="accent2"/>
          </a:effectRef>
          <a:fontRef idx="minor">
            <a:schemeClr val="dk1"/>
          </a:fontRef>
        </p:style>
        <p:txBody>
          <a:bodyPr/>
          <a:lstStyle/>
          <a:p>
            <a:pPr>
              <a:spcBef>
                <a:spcPts val="1000"/>
              </a:spcBef>
              <a:spcAft>
                <a:spcPts val="600"/>
              </a:spcAft>
            </a:pPr>
            <a:r>
              <a:rPr lang="en-US" sz="1800" dirty="0" smtClean="0">
                <a:solidFill>
                  <a:schemeClr val="tx1"/>
                </a:solidFill>
                <a:latin typeface="Calibri" pitchFamily="34" charset="0"/>
              </a:rPr>
              <a:t>EC  approved </a:t>
            </a:r>
            <a:r>
              <a:rPr lang="en-US" sz="1800" b="1" dirty="0" smtClean="0">
                <a:solidFill>
                  <a:schemeClr val="tx1"/>
                </a:solidFill>
                <a:latin typeface="Calibri" pitchFamily="34" charset="0"/>
              </a:rPr>
              <a:t>2007-2013  PROGRAMMING DOCUMENTS </a:t>
            </a:r>
            <a:r>
              <a:rPr lang="en-US" sz="1800" dirty="0" smtClean="0">
                <a:solidFill>
                  <a:schemeClr val="tx1"/>
                </a:solidFill>
                <a:latin typeface="Calibri" pitchFamily="34" charset="0"/>
              </a:rPr>
              <a:t>for Croatia  (Autumn 2013)</a:t>
            </a:r>
            <a:endParaRPr lang="en-US" sz="1800" dirty="0" smtClean="0">
              <a:latin typeface="Calibri" pitchFamily="34" charset="0"/>
            </a:endParaRPr>
          </a:p>
          <a:p>
            <a:pPr lvl="0">
              <a:spcBef>
                <a:spcPts val="1000"/>
              </a:spcBef>
              <a:spcAft>
                <a:spcPts val="600"/>
              </a:spcAft>
            </a:pPr>
            <a:r>
              <a:rPr lang="en-US" sz="1800" b="1" dirty="0" smtClean="0">
                <a:latin typeface="Calibri" pitchFamily="34" charset="0"/>
              </a:rPr>
              <a:t>2013 ECONOMIC PROGRAMME OF CROATIA </a:t>
            </a:r>
            <a:r>
              <a:rPr lang="en-US" sz="1800" dirty="0" smtClean="0">
                <a:latin typeface="Calibri" pitchFamily="34" charset="0"/>
              </a:rPr>
              <a:t>was approved  by the Government and submitted to EC (April, 2013) </a:t>
            </a:r>
          </a:p>
          <a:p>
            <a:pPr>
              <a:spcBef>
                <a:spcPts val="1000"/>
              </a:spcBef>
              <a:spcAft>
                <a:spcPts val="600"/>
              </a:spcAft>
            </a:pPr>
            <a:r>
              <a:rPr lang="en-US" sz="1800" dirty="0" smtClean="0">
                <a:latin typeface="Calibri" pitchFamily="34" charset="0"/>
              </a:rPr>
              <a:t>Arrangement for  </a:t>
            </a:r>
            <a:r>
              <a:rPr lang="en-US" sz="1800" b="1" dirty="0" smtClean="0">
                <a:latin typeface="Calibri" pitchFamily="34" charset="0"/>
              </a:rPr>
              <a:t>2014-2020  PROGRAMMING  </a:t>
            </a:r>
            <a:r>
              <a:rPr lang="en-US" sz="1800" dirty="0" smtClean="0">
                <a:latin typeface="Calibri" pitchFamily="34" charset="0"/>
              </a:rPr>
              <a:t>-  Coordinating Committee and Thematic Working </a:t>
            </a:r>
            <a:r>
              <a:rPr lang="en-US" sz="1800" dirty="0" smtClean="0">
                <a:latin typeface="Calibri" pitchFamily="34" charset="0"/>
              </a:rPr>
              <a:t>Groups  </a:t>
            </a:r>
            <a:r>
              <a:rPr lang="en-US" sz="1800" dirty="0" smtClean="0">
                <a:latin typeface="Calibri" pitchFamily="34" charset="0"/>
              </a:rPr>
              <a:t>were established and </a:t>
            </a:r>
            <a:r>
              <a:rPr lang="en-US" sz="1800" dirty="0" smtClean="0">
                <a:latin typeface="Calibri" pitchFamily="34" charset="0"/>
              </a:rPr>
              <a:t>timetable for 2014-2020 programming was agreed (December 2012) </a:t>
            </a:r>
          </a:p>
          <a:p>
            <a:pPr lvl="0">
              <a:spcBef>
                <a:spcPts val="1000"/>
              </a:spcBef>
              <a:spcAft>
                <a:spcPts val="600"/>
              </a:spcAft>
            </a:pPr>
            <a:r>
              <a:rPr lang="en-US" sz="1800" b="1" dirty="0" smtClean="0">
                <a:latin typeface="Calibri" pitchFamily="34" charset="0"/>
              </a:rPr>
              <a:t>PRIORITIES FOR NATIONAL DEVELOPMENT  </a:t>
            </a:r>
            <a:r>
              <a:rPr lang="en-US" sz="1800" dirty="0" smtClean="0">
                <a:latin typeface="Calibri" pitchFamily="34" charset="0"/>
              </a:rPr>
              <a:t>to be supported by EU Structural Funds were  presented to the wide public  (June 2013) and discussed with </a:t>
            </a:r>
            <a:r>
              <a:rPr lang="en-US" sz="1800" dirty="0" smtClean="0">
                <a:latin typeface="Calibri" pitchFamily="34" charset="0"/>
              </a:rPr>
              <a:t>academic </a:t>
            </a:r>
            <a:r>
              <a:rPr lang="en-US" sz="1800" dirty="0" smtClean="0">
                <a:latin typeface="Calibri" pitchFamily="34" charset="0"/>
              </a:rPr>
              <a:t>experts (September 2013)</a:t>
            </a:r>
          </a:p>
          <a:p>
            <a:pPr lvl="0">
              <a:spcBef>
                <a:spcPts val="1000"/>
              </a:spcBef>
              <a:spcAft>
                <a:spcPts val="600"/>
              </a:spcAft>
            </a:pPr>
            <a:r>
              <a:rPr lang="en-US" sz="1800" dirty="0" smtClean="0">
                <a:latin typeface="Calibri" pitchFamily="34" charset="0"/>
              </a:rPr>
              <a:t>The  first drafts of </a:t>
            </a:r>
            <a:r>
              <a:rPr lang="en-US" sz="1800" b="1" dirty="0" smtClean="0">
                <a:latin typeface="Calibri" pitchFamily="34" charset="0"/>
              </a:rPr>
              <a:t>2014-2020 PARTNERSHIP AGREEMENT  </a:t>
            </a:r>
            <a:r>
              <a:rPr lang="en-US" sz="1800" dirty="0" smtClean="0">
                <a:latin typeface="Calibri" pitchFamily="34" charset="0"/>
              </a:rPr>
              <a:t>were prepared  and informally presented to the EC (July and October, 2013)  </a:t>
            </a:r>
          </a:p>
          <a:p>
            <a:pPr lvl="0">
              <a:spcBef>
                <a:spcPts val="1000"/>
              </a:spcBef>
              <a:spcAft>
                <a:spcPts val="600"/>
              </a:spcAft>
            </a:pPr>
            <a:r>
              <a:rPr lang="en-US" sz="1800" dirty="0" smtClean="0">
                <a:latin typeface="Calibri" pitchFamily="34" charset="0"/>
              </a:rPr>
              <a:t>The concept for </a:t>
            </a:r>
            <a:r>
              <a:rPr lang="en-US" sz="1800" b="1" dirty="0" smtClean="0">
                <a:latin typeface="Calibri" pitchFamily="34" charset="0"/>
              </a:rPr>
              <a:t>2014-2020 OPERATIONAL PROGRAMMES  </a:t>
            </a:r>
            <a:r>
              <a:rPr lang="en-US" sz="1800" dirty="0" smtClean="0">
                <a:latin typeface="Calibri" pitchFamily="34" charset="0"/>
              </a:rPr>
              <a:t>for Croatia was agreed by Coordinating Committee (July, 2013). Proposals for the OPs drafting were prepared  by TWGs (Autumn 2013)</a:t>
            </a:r>
            <a:endParaRPr lang="en-US" sz="1800" b="1" dirty="0" smtClean="0">
              <a:latin typeface="Calibri" pitchFamily="34" charset="0"/>
            </a:endParaRPr>
          </a:p>
        </p:txBody>
      </p:sp>
      <p:sp>
        <p:nvSpPr>
          <p:cNvPr id="2" name="Slide Number Placeholder 1"/>
          <p:cNvSpPr>
            <a:spLocks noGrp="1"/>
          </p:cNvSpPr>
          <p:nvPr>
            <p:ph type="sldNum" sz="quarter" idx="16"/>
          </p:nvPr>
        </p:nvSpPr>
        <p:spPr/>
        <p:txBody>
          <a:bodyPr/>
          <a:lstStyle/>
          <a:p>
            <a:pPr>
              <a:defRPr/>
            </a:pPr>
            <a:fld id="{C35D3917-A137-4040-BE6F-AA4D0BBEF542}" type="slidenum">
              <a:rPr lang="en-US" smtClean="0"/>
              <a:pPr>
                <a:defRPr/>
              </a:pPr>
              <a:t>6</a:t>
            </a:fld>
            <a:endParaRPr lang="en-US"/>
          </a:p>
        </p:txBody>
      </p:sp>
    </p:spTree>
    <p:extLst>
      <p:ext uri="{BB962C8B-B14F-4D97-AF65-F5344CB8AC3E}">
        <p14:creationId xmlns="" xmlns:p14="http://schemas.microsoft.com/office/powerpoint/2010/main" val="2305494110"/>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67544" y="980728"/>
            <a:ext cx="8280920" cy="576064"/>
          </a:xfrm>
        </p:spPr>
        <p:txBody>
          <a:bodyPr/>
          <a:lstStyle/>
          <a:p>
            <a:pPr algn="ctr"/>
            <a:r>
              <a:rPr lang="en-US" sz="2800" b="1" dirty="0" smtClean="0">
                <a:latin typeface="Calibri" pitchFamily="34" charset="0"/>
              </a:rPr>
              <a:t>C</a:t>
            </a:r>
            <a:r>
              <a:rPr lang="hr-HR" sz="2800" b="1" dirty="0" smtClean="0">
                <a:latin typeface="Calibri" pitchFamily="34" charset="0"/>
              </a:rPr>
              <a:t>ONGRATULATIONS AND THANKS </a:t>
            </a:r>
            <a:r>
              <a:rPr lang="hr-HR" sz="2800" b="1" dirty="0" smtClean="0">
                <a:latin typeface="Calibri" pitchFamily="34" charset="0"/>
              </a:rPr>
              <a:t>TO</a:t>
            </a:r>
            <a:r>
              <a:rPr lang="en-US" sz="2800" i="1" dirty="0" smtClean="0"/>
              <a:t/>
            </a:r>
            <a:br>
              <a:rPr lang="en-US" sz="2800" i="1" dirty="0" smtClean="0"/>
            </a:br>
            <a:r>
              <a:rPr lang="en-US" sz="2800" b="1" dirty="0" smtClean="0"/>
              <a:t/>
            </a:r>
            <a:br>
              <a:rPr lang="en-US" sz="2800" b="1" dirty="0" smtClean="0"/>
            </a:br>
            <a:endParaRPr lang="en-US" sz="2800" b="1" dirty="0"/>
          </a:p>
        </p:txBody>
      </p:sp>
      <p:sp>
        <p:nvSpPr>
          <p:cNvPr id="6" name="Text Placeholder 5"/>
          <p:cNvSpPr>
            <a:spLocks noGrp="1"/>
          </p:cNvSpPr>
          <p:nvPr>
            <p:ph type="body" idx="13"/>
          </p:nvPr>
        </p:nvSpPr>
        <p:spPr>
          <a:xfrm>
            <a:off x="323528" y="1844824"/>
            <a:ext cx="8640960" cy="4680520"/>
          </a:xfrm>
        </p:spPr>
        <p:txBody>
          <a:bodyPr vert="horz"/>
          <a:lstStyle/>
          <a:p>
            <a:pPr>
              <a:spcBef>
                <a:spcPts val="400"/>
              </a:spcBef>
              <a:spcAft>
                <a:spcPts val="400"/>
              </a:spcAft>
            </a:pPr>
            <a:r>
              <a:rPr lang="en-US" sz="2000" b="1" dirty="0" smtClean="0">
                <a:solidFill>
                  <a:schemeClr val="tx1"/>
                </a:solidFill>
                <a:latin typeface="Calibri" pitchFamily="34" charset="0"/>
                <a:ea typeface="+mn-ea"/>
              </a:rPr>
              <a:t>Final Beneficiary </a:t>
            </a:r>
            <a:r>
              <a:rPr lang="en-US" sz="2000" dirty="0" smtClean="0">
                <a:solidFill>
                  <a:schemeClr val="tx1"/>
                </a:solidFill>
                <a:latin typeface="Calibri" pitchFamily="34" charset="0"/>
                <a:ea typeface="+mn-ea"/>
              </a:rPr>
              <a:t>– Ministry of Regional Development and EU Funds, Ministry of Finance and all other Croatian institution, involved into the project activities</a:t>
            </a:r>
          </a:p>
          <a:p>
            <a:pPr>
              <a:spcBef>
                <a:spcPts val="400"/>
              </a:spcBef>
              <a:spcAft>
                <a:spcPts val="400"/>
              </a:spcAft>
            </a:pPr>
            <a:r>
              <a:rPr lang="en-US" sz="2000" b="1" dirty="0" smtClean="0">
                <a:solidFill>
                  <a:schemeClr val="tx1"/>
                </a:solidFill>
                <a:latin typeface="Calibri" pitchFamily="34" charset="0"/>
                <a:ea typeface="+mn-ea"/>
              </a:rPr>
              <a:t>Lead Member State Partner</a:t>
            </a:r>
            <a:r>
              <a:rPr lang="hr-HR" sz="2000" b="1" dirty="0" smtClean="0">
                <a:solidFill>
                  <a:schemeClr val="tx1"/>
                </a:solidFill>
                <a:latin typeface="Calibri" pitchFamily="34" charset="0"/>
                <a:ea typeface="+mn-ea"/>
              </a:rPr>
              <a:t>s </a:t>
            </a:r>
            <a:r>
              <a:rPr lang="en-US" sz="2000" dirty="0" smtClean="0">
                <a:solidFill>
                  <a:schemeClr val="tx1"/>
                </a:solidFill>
                <a:latin typeface="Calibri" pitchFamily="34" charset="0"/>
                <a:ea typeface="+mn-ea"/>
              </a:rPr>
              <a:t>– Lithuanian and Hungarian Project Leaders and institutions: </a:t>
            </a:r>
          </a:p>
          <a:p>
            <a:pPr marL="1371600" lvl="8">
              <a:spcBef>
                <a:spcPts val="400"/>
              </a:spcBef>
              <a:spcAft>
                <a:spcPts val="400"/>
              </a:spcAft>
            </a:pPr>
            <a:r>
              <a:rPr lang="en-US" sz="2000" dirty="0" smtClean="0">
                <a:solidFill>
                  <a:schemeClr val="tx1"/>
                </a:solidFill>
                <a:latin typeface="Calibri" pitchFamily="34" charset="0"/>
                <a:ea typeface="+mn-ea"/>
              </a:rPr>
              <a:t>Ministry of Finance of the Republic of Lithuania</a:t>
            </a:r>
          </a:p>
          <a:p>
            <a:pPr marL="1371600" lvl="8">
              <a:spcBef>
                <a:spcPts val="400"/>
              </a:spcBef>
              <a:spcAft>
                <a:spcPts val="400"/>
              </a:spcAft>
            </a:pPr>
            <a:r>
              <a:rPr lang="en-US" sz="2000" dirty="0" smtClean="0">
                <a:solidFill>
                  <a:schemeClr val="tx1"/>
                </a:solidFill>
                <a:latin typeface="Calibri" pitchFamily="34" charset="0"/>
                <a:ea typeface="+mn-ea"/>
              </a:rPr>
              <a:t>Central Project Management </a:t>
            </a:r>
            <a:r>
              <a:rPr lang="en-US" sz="2000" dirty="0" smtClean="0">
                <a:solidFill>
                  <a:schemeClr val="tx1"/>
                </a:solidFill>
                <a:latin typeface="Calibri" pitchFamily="34" charset="0"/>
                <a:ea typeface="+mn-ea"/>
              </a:rPr>
              <a:t>Agency, </a:t>
            </a:r>
            <a:r>
              <a:rPr lang="en-US" sz="2000" dirty="0" smtClean="0">
                <a:solidFill>
                  <a:schemeClr val="tx1"/>
                </a:solidFill>
                <a:latin typeface="Calibri" pitchFamily="34" charset="0"/>
                <a:ea typeface="+mn-ea"/>
              </a:rPr>
              <a:t>Lithuania</a:t>
            </a:r>
          </a:p>
          <a:p>
            <a:pPr marL="1371600" lvl="8">
              <a:spcBef>
                <a:spcPts val="400"/>
              </a:spcBef>
              <a:spcAft>
                <a:spcPts val="400"/>
              </a:spcAft>
            </a:pPr>
            <a:r>
              <a:rPr lang="en-US" sz="2000" dirty="0" smtClean="0">
                <a:solidFill>
                  <a:schemeClr val="tx1"/>
                </a:solidFill>
                <a:latin typeface="Calibri" pitchFamily="34" charset="0"/>
                <a:ea typeface="+mn-ea"/>
              </a:rPr>
              <a:t>National Development </a:t>
            </a:r>
            <a:r>
              <a:rPr lang="en-US" sz="2000" dirty="0" smtClean="0">
                <a:solidFill>
                  <a:schemeClr val="tx1"/>
                </a:solidFill>
                <a:latin typeface="Calibri" pitchFamily="34" charset="0"/>
                <a:ea typeface="+mn-ea"/>
              </a:rPr>
              <a:t>Agency, </a:t>
            </a:r>
            <a:r>
              <a:rPr lang="en-US" sz="2000" dirty="0" smtClean="0">
                <a:solidFill>
                  <a:schemeClr val="tx1"/>
                </a:solidFill>
                <a:latin typeface="Calibri" pitchFamily="34" charset="0"/>
                <a:ea typeface="+mn-ea"/>
              </a:rPr>
              <a:t>Hungary</a:t>
            </a:r>
          </a:p>
          <a:p>
            <a:pPr>
              <a:spcBef>
                <a:spcPts val="400"/>
              </a:spcBef>
              <a:spcAft>
                <a:spcPts val="400"/>
              </a:spcAft>
            </a:pPr>
            <a:r>
              <a:rPr lang="en-US" sz="2000" b="1" dirty="0" smtClean="0">
                <a:solidFill>
                  <a:schemeClr val="tx1"/>
                </a:solidFill>
                <a:latin typeface="Calibri" pitchFamily="34" charset="0"/>
                <a:ea typeface="+mn-ea"/>
              </a:rPr>
              <a:t>Contracting </a:t>
            </a:r>
            <a:r>
              <a:rPr lang="hr-HR" sz="2000" b="1" dirty="0" smtClean="0">
                <a:solidFill>
                  <a:schemeClr val="tx1"/>
                </a:solidFill>
                <a:latin typeface="Calibri" pitchFamily="34" charset="0"/>
                <a:ea typeface="+mn-ea"/>
              </a:rPr>
              <a:t> </a:t>
            </a:r>
            <a:r>
              <a:rPr lang="en-US" sz="2000" b="1" dirty="0" smtClean="0">
                <a:solidFill>
                  <a:schemeClr val="tx1"/>
                </a:solidFill>
                <a:latin typeface="Calibri" pitchFamily="34" charset="0"/>
                <a:ea typeface="+mn-ea"/>
              </a:rPr>
              <a:t>Authority </a:t>
            </a:r>
            <a:r>
              <a:rPr lang="en-US" sz="2000" dirty="0" smtClean="0">
                <a:solidFill>
                  <a:schemeClr val="tx1"/>
                </a:solidFill>
                <a:latin typeface="Calibri" pitchFamily="34" charset="0"/>
                <a:ea typeface="+mn-ea"/>
              </a:rPr>
              <a:t>-</a:t>
            </a:r>
            <a:r>
              <a:rPr lang="hr-HR" sz="2000" dirty="0" smtClean="0">
                <a:solidFill>
                  <a:schemeClr val="tx1"/>
                </a:solidFill>
                <a:latin typeface="Calibri" pitchFamily="34" charset="0"/>
                <a:ea typeface="+mn-ea"/>
              </a:rPr>
              <a:t> </a:t>
            </a:r>
            <a:r>
              <a:rPr lang="en-US" sz="2000" dirty="0" smtClean="0">
                <a:solidFill>
                  <a:schemeClr val="tx1"/>
                </a:solidFill>
                <a:latin typeface="Calibri" pitchFamily="34" charset="0"/>
                <a:ea typeface="+mn-ea"/>
              </a:rPr>
              <a:t>Central Finance and Contracting Agency  and  Delegation of the European Union to the Republic of Croatia</a:t>
            </a:r>
          </a:p>
          <a:p>
            <a:pPr>
              <a:spcBef>
                <a:spcPts val="400"/>
              </a:spcBef>
              <a:spcAft>
                <a:spcPts val="400"/>
              </a:spcAft>
            </a:pPr>
            <a:r>
              <a:rPr lang="en-US" sz="2000" dirty="0" smtClean="0">
                <a:solidFill>
                  <a:schemeClr val="tx1"/>
                </a:solidFill>
                <a:latin typeface="Calibri" pitchFamily="34" charset="0"/>
                <a:ea typeface="+mn-ea"/>
              </a:rPr>
              <a:t> All Project Short-Term </a:t>
            </a:r>
            <a:r>
              <a:rPr lang="en-US" sz="2000" b="1" dirty="0" smtClean="0">
                <a:solidFill>
                  <a:schemeClr val="tx1"/>
                </a:solidFill>
                <a:latin typeface="Calibri" pitchFamily="34" charset="0"/>
                <a:ea typeface="+mn-ea"/>
              </a:rPr>
              <a:t>Experts</a:t>
            </a:r>
            <a:r>
              <a:rPr lang="en-US" sz="2000" dirty="0" smtClean="0">
                <a:solidFill>
                  <a:schemeClr val="tx1"/>
                </a:solidFill>
                <a:latin typeface="Calibri" pitchFamily="34" charset="0"/>
                <a:ea typeface="+mn-ea"/>
              </a:rPr>
              <a:t> (LT, HU, GB)</a:t>
            </a:r>
          </a:p>
          <a:p>
            <a:pPr>
              <a:spcBef>
                <a:spcPts val="400"/>
              </a:spcBef>
              <a:spcAft>
                <a:spcPts val="400"/>
              </a:spcAft>
            </a:pPr>
            <a:r>
              <a:rPr lang="en-US" sz="2000" b="1" dirty="0" smtClean="0">
                <a:solidFill>
                  <a:schemeClr val="tx1"/>
                </a:solidFill>
                <a:latin typeface="Calibri" pitchFamily="34" charset="0"/>
                <a:ea typeface="+mn-ea"/>
              </a:rPr>
              <a:t>Resident Twinning Advisors </a:t>
            </a:r>
            <a:r>
              <a:rPr lang="en-US" sz="2000" dirty="0" smtClean="0">
                <a:solidFill>
                  <a:schemeClr val="tx1"/>
                </a:solidFill>
                <a:latin typeface="Calibri" pitchFamily="34" charset="0"/>
                <a:ea typeface="+mn-ea"/>
              </a:rPr>
              <a:t>(RTA 1 for Component 1 and RTA for Component 2) and </a:t>
            </a:r>
            <a:r>
              <a:rPr lang="en-US" sz="2000" dirty="0" smtClean="0">
                <a:solidFill>
                  <a:schemeClr val="tx1"/>
                </a:solidFill>
                <a:latin typeface="Calibri" pitchFamily="34" charset="0"/>
                <a:ea typeface="+mn-ea"/>
              </a:rPr>
              <a:t>Assistants</a:t>
            </a:r>
            <a:endParaRPr lang="en-US" sz="2000" dirty="0" smtClean="0">
              <a:solidFill>
                <a:schemeClr val="tx1"/>
              </a:solidFill>
              <a:latin typeface="Calibri" pitchFamily="34" charset="0"/>
              <a:ea typeface="+mn-ea"/>
            </a:endParaRPr>
          </a:p>
          <a:p>
            <a:pPr marL="228600" lvl="8" algn="r" fontAlgn="base">
              <a:buClr>
                <a:srgbClr val="7F7F7F"/>
              </a:buClr>
              <a:buNone/>
            </a:pPr>
            <a:r>
              <a:rPr lang="en-US" sz="2000" i="1" dirty="0" smtClean="0">
                <a:solidFill>
                  <a:schemeClr val="tx1"/>
                </a:solidFill>
                <a:latin typeface="Calibri" pitchFamily="34" charset="0"/>
                <a:cs typeface="Microsoft Sans Serif" pitchFamily="34" charset="0"/>
              </a:rPr>
              <a:t>Order here doesn’t mean higher/lower importance!</a:t>
            </a:r>
            <a:endParaRPr lang="en-US" sz="2000" i="1" dirty="0">
              <a:solidFill>
                <a:schemeClr val="tx1"/>
              </a:solidFill>
              <a:latin typeface="Calibri" pitchFamily="34" charset="0"/>
              <a:cs typeface="Microsoft Sans Serif" pitchFamily="34" charset="0"/>
            </a:endParaRPr>
          </a:p>
        </p:txBody>
      </p:sp>
      <p:sp>
        <p:nvSpPr>
          <p:cNvPr id="2" name="Slide Number Placeholder 1"/>
          <p:cNvSpPr>
            <a:spLocks noGrp="1"/>
          </p:cNvSpPr>
          <p:nvPr>
            <p:ph type="sldNum" sz="quarter" idx="16"/>
          </p:nvPr>
        </p:nvSpPr>
        <p:spPr/>
        <p:txBody>
          <a:bodyPr/>
          <a:lstStyle/>
          <a:p>
            <a:pPr>
              <a:defRPr/>
            </a:pPr>
            <a:fld id="{C35D3917-A137-4040-BE6F-AA4D0BBEF542}" type="slidenum">
              <a:rPr lang="en-US" smtClean="0"/>
              <a:pPr>
                <a:defRPr/>
              </a:pPr>
              <a:t>7</a:t>
            </a:fld>
            <a:endParaRPr lang="en-US" dirty="0"/>
          </a:p>
        </p:txBody>
      </p:sp>
    </p:spTree>
    <p:extLst>
      <p:ext uri="{BB962C8B-B14F-4D97-AF65-F5344CB8AC3E}">
        <p14:creationId xmlns:p14="http://schemas.microsoft.com/office/powerpoint/2010/main" xmlns="" val="23054941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p:cNvSpPr>
            <a:spLocks noGrp="1" noChangeArrowheads="1"/>
          </p:cNvSpPr>
          <p:nvPr>
            <p:ph type="ctrTitle"/>
          </p:nvPr>
        </p:nvSpPr>
        <p:spPr bwMode="auto">
          <a:xfrm>
            <a:off x="684213" y="765175"/>
            <a:ext cx="7772400" cy="18288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latin typeface="Tahoma" pitchFamily="34" charset="0"/>
                <a:ea typeface="ＭＳ Ｐゴシック" pitchFamily="34" charset="-128"/>
              </a:rPr>
              <a:t/>
            </a:r>
            <a:br>
              <a:rPr lang="en-US" smtClean="0">
                <a:latin typeface="Tahoma" pitchFamily="34" charset="0"/>
                <a:ea typeface="ＭＳ Ｐゴシック" pitchFamily="34" charset="-128"/>
              </a:rPr>
            </a:br>
            <a:endParaRPr lang="en-US" smtClean="0">
              <a:latin typeface="Tahoma" pitchFamily="34" charset="0"/>
              <a:ea typeface="ＭＳ Ｐゴシック" pitchFamily="34" charset="-128"/>
            </a:endParaRPr>
          </a:p>
        </p:txBody>
      </p:sp>
      <p:sp>
        <p:nvSpPr>
          <p:cNvPr id="148485" name="Rectangle 5"/>
          <p:cNvSpPr>
            <a:spLocks noGrp="1" noChangeArrowheads="1"/>
          </p:cNvSpPr>
          <p:nvPr>
            <p:ph type="subTitle" idx="1"/>
          </p:nvPr>
        </p:nvSpPr>
        <p:spPr>
          <a:xfrm>
            <a:off x="683568" y="1628800"/>
            <a:ext cx="7993062" cy="3096344"/>
          </a:xfrm>
        </p:spPr>
        <p:txBody>
          <a:bodyPr vert="horz" wrap="square" lIns="91440" tIns="45720" rIns="91440" bIns="45720" numCol="1" anchor="t" anchorCtr="0" compatLnSpc="1">
            <a:prstTxWarp prst="textNoShape">
              <a:avLst/>
            </a:prstTxWarp>
          </a:bodyPr>
          <a:lstStyle/>
          <a:p>
            <a:pPr eaLnBrk="1" hangingPunct="1">
              <a:defRPr/>
            </a:pPr>
            <a:endParaRPr lang="lt-LT" sz="2800" b="1" dirty="0" smtClean="0">
              <a:ea typeface="ＭＳ Ｐゴシック" pitchFamily="34" charset="-128"/>
            </a:endParaRPr>
          </a:p>
          <a:p>
            <a:pPr eaLnBrk="1" hangingPunct="1">
              <a:defRPr/>
            </a:pPr>
            <a:endParaRPr lang="en-US" sz="3600" b="1" dirty="0" smtClean="0">
              <a:ea typeface="ＭＳ Ｐゴシック" pitchFamily="34" charset="-128"/>
            </a:endParaRPr>
          </a:p>
          <a:p>
            <a:pPr eaLnBrk="1" hangingPunct="1">
              <a:defRPr/>
            </a:pPr>
            <a:r>
              <a:rPr lang="lt-LT" sz="4000" b="1" dirty="0" err="1" smtClean="0">
                <a:latin typeface="Calibri" pitchFamily="34" charset="0"/>
              </a:rPr>
              <a:t>Thank</a:t>
            </a:r>
            <a:r>
              <a:rPr lang="lt-LT" sz="4000" b="1" dirty="0" smtClean="0">
                <a:latin typeface="Calibri" pitchFamily="34" charset="0"/>
              </a:rPr>
              <a:t> </a:t>
            </a:r>
            <a:r>
              <a:rPr lang="lt-LT" sz="4000" b="1" dirty="0" err="1" smtClean="0">
                <a:latin typeface="Calibri" pitchFamily="34" charset="0"/>
              </a:rPr>
              <a:t>you</a:t>
            </a:r>
            <a:r>
              <a:rPr lang="lt-LT" sz="4000" b="1" dirty="0" smtClean="0">
                <a:latin typeface="Calibri" pitchFamily="34" charset="0"/>
              </a:rPr>
              <a:t> </a:t>
            </a:r>
            <a:r>
              <a:rPr lang="en-US" sz="4000" b="1" dirty="0" smtClean="0">
                <a:latin typeface="Calibri" pitchFamily="34" charset="0"/>
              </a:rPr>
              <a:t>for your attention!</a:t>
            </a:r>
            <a:endParaRPr lang="hr-HR" sz="4000" b="1" dirty="0" smtClean="0">
              <a:latin typeface="Calibri" pitchFamily="34" charset="0"/>
            </a:endParaRPr>
          </a:p>
          <a:p>
            <a:pPr eaLnBrk="1" hangingPunct="1">
              <a:defRPr/>
            </a:pPr>
            <a:endParaRPr lang="en-US" sz="4000" b="1" dirty="0" smtClean="0">
              <a:latin typeface="Calibri" pitchFamily="34" charset="0"/>
            </a:endParaRPr>
          </a:p>
          <a:p>
            <a:pPr eaLnBrk="1" hangingPunct="1">
              <a:defRPr/>
            </a:pPr>
            <a:r>
              <a:rPr lang="en-US" sz="4000" b="1" dirty="0" err="1" smtClean="0">
                <a:latin typeface="Calibri" pitchFamily="34" charset="0"/>
              </a:rPr>
              <a:t>Hvala</a:t>
            </a:r>
            <a:r>
              <a:rPr lang="en-US" sz="4000" b="1" dirty="0" smtClean="0">
                <a:latin typeface="Calibri" pitchFamily="34" charset="0"/>
              </a:rPr>
              <a:t> </a:t>
            </a:r>
            <a:r>
              <a:rPr lang="en-US" sz="4000" b="1" dirty="0" err="1" smtClean="0">
                <a:latin typeface="Calibri" pitchFamily="34" charset="0"/>
              </a:rPr>
              <a:t>vam</a:t>
            </a:r>
            <a:r>
              <a:rPr lang="en-US" sz="4000" b="1" dirty="0" smtClean="0">
                <a:latin typeface="Calibri" pitchFamily="34" charset="0"/>
              </a:rPr>
              <a:t> </a:t>
            </a:r>
            <a:r>
              <a:rPr lang="en-US" sz="4000" b="1" dirty="0" err="1" smtClean="0">
                <a:latin typeface="Calibri" pitchFamily="34" charset="0"/>
              </a:rPr>
              <a:t>na</a:t>
            </a:r>
            <a:r>
              <a:rPr lang="en-US" sz="4000" b="1" dirty="0" smtClean="0">
                <a:latin typeface="Calibri" pitchFamily="34" charset="0"/>
              </a:rPr>
              <a:t> </a:t>
            </a:r>
            <a:r>
              <a:rPr lang="en-US" sz="4000" b="1" dirty="0" err="1" smtClean="0">
                <a:latin typeface="Calibri" pitchFamily="34" charset="0"/>
              </a:rPr>
              <a:t>pozornosti</a:t>
            </a:r>
            <a:r>
              <a:rPr lang="en-US" sz="4000" b="1" dirty="0" smtClean="0">
                <a:latin typeface="Calibri" pitchFamily="34" charset="0"/>
              </a:rPr>
              <a:t>!</a:t>
            </a:r>
          </a:p>
          <a:p>
            <a:pPr eaLnBrk="1" hangingPunct="1">
              <a:defRPr/>
            </a:pPr>
            <a:endParaRPr lang="lt-LT" sz="2800" b="1" dirty="0" smtClean="0">
              <a:ea typeface="ＭＳ Ｐゴシック" pitchFamily="34" charset="-128"/>
            </a:endParaRPr>
          </a:p>
          <a:p>
            <a:pPr eaLnBrk="1" hangingPunct="1">
              <a:defRPr/>
            </a:pPr>
            <a:endParaRPr lang="en-US" sz="2800" b="1" dirty="0" smtClean="0">
              <a:ea typeface="ＭＳ Ｐゴシック" pitchFamily="34" charset="-128"/>
            </a:endParaRPr>
          </a:p>
          <a:p>
            <a:pPr eaLnBrk="1" hangingPunct="1">
              <a:defRPr/>
            </a:pPr>
            <a:endParaRPr lang="en-US" sz="4400" b="1" dirty="0" smtClean="0">
              <a:ea typeface="ＭＳ Ｐゴシック" pitchFamily="34" charset="-128"/>
            </a:endParaRPr>
          </a:p>
        </p:txBody>
      </p:sp>
      <p:sp>
        <p:nvSpPr>
          <p:cNvPr id="29700" name="Rectangle 6"/>
          <p:cNvSpPr>
            <a:spLocks noGrp="1" noChangeArrowheads="1"/>
          </p:cNvSpPr>
          <p:nvPr>
            <p:ph type="sldNum" sz="quarter" idx="12"/>
          </p:nvPr>
        </p:nvSpPr>
        <p:spPr bwMode="auto">
          <a:noFill/>
          <a:ln>
            <a:miter lim="800000"/>
            <a:headEnd/>
            <a:tailEnd/>
          </a:ln>
        </p:spPr>
        <p:txBody>
          <a:bodyPr/>
          <a:lstStyle/>
          <a:p>
            <a:fld id="{9CE433C4-B558-4867-962D-C858C8885557}" type="slidenum">
              <a:rPr lang="en-US" sz="1400" b="0" smtClean="0"/>
              <a:pPr/>
              <a:t>8</a:t>
            </a:fld>
            <a:endParaRPr lang="en-US" sz="1400" b="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1">
      <a:dk1>
        <a:sysClr val="windowText" lastClr="000000"/>
      </a:dk1>
      <a:lt1>
        <a:sysClr val="window" lastClr="FFFFFF"/>
      </a:lt1>
      <a:dk2>
        <a:srgbClr val="011846"/>
      </a:dk2>
      <a:lt2>
        <a:srgbClr val="022469"/>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twinning 1. séma">
      <a:majorFont>
        <a:latin typeface="Tahoma"/>
        <a:ea typeface=""/>
        <a:cs typeface=""/>
      </a:majorFont>
      <a:minorFont>
        <a:latin typeface="Tahoma"/>
        <a:ea typeface=""/>
        <a:cs typeface=""/>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ClosureEvent Component2 prezentation</Template>
  <TotalTime>8575</TotalTime>
  <Words>662</Words>
  <Application>Microsoft Office PowerPoint</Application>
  <PresentationFormat>On-screen Show (4:3)</PresentationFormat>
  <Paragraphs>84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Expo</vt:lpstr>
      <vt:lpstr>HR 08 IB SPP 02 TWINNING PROJECT “ENHANCEMENT OF CAPACITY FOR EFFECTIVE MANAGEMENT OF EU COHESION POLICY FUNDS”   </vt:lpstr>
      <vt:lpstr>PROJECT COMPONENT 1 SUMMARY</vt:lpstr>
      <vt:lpstr>COMPONENT 1 SPECIFIC RISKS AND CHALLENGES    </vt:lpstr>
      <vt:lpstr> MAIN RESULTS  OF  COMPONENT 1</vt:lpstr>
      <vt:lpstr>                 </vt:lpstr>
      <vt:lpstr>COMPONENT 1 CONTRIBUTED TO</vt:lpstr>
      <vt:lpstr>CONGRATULATIONS AND THANKS TO  </vt:lpstr>
      <vt:lpstr> </vt:lpstr>
    </vt:vector>
  </TitlesOfParts>
  <Company>CPMA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 to the Public Procurement System in the Republic of Moldova</dc:title>
  <dc:creator>gintaras-ma</dc:creator>
  <cp:lastModifiedBy>agrizelj</cp:lastModifiedBy>
  <cp:revision>625</cp:revision>
  <dcterms:created xsi:type="dcterms:W3CDTF">2009-11-18T07:46:09Z</dcterms:created>
  <dcterms:modified xsi:type="dcterms:W3CDTF">2013-11-07T09:22:29Z</dcterms:modified>
</cp:coreProperties>
</file>